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85" r:id="rId4"/>
    <p:sldId id="266" r:id="rId5"/>
    <p:sldId id="259" r:id="rId6"/>
    <p:sldId id="286" r:id="rId7"/>
    <p:sldId id="287" r:id="rId8"/>
    <p:sldId id="271" r:id="rId9"/>
    <p:sldId id="278" r:id="rId10"/>
    <p:sldId id="288" r:id="rId11"/>
    <p:sldId id="279" r:id="rId12"/>
    <p:sldId id="277" r:id="rId13"/>
    <p:sldId id="289" r:id="rId14"/>
    <p:sldId id="281" r:id="rId15"/>
    <p:sldId id="283" r:id="rId16"/>
    <p:sldId id="282" r:id="rId17"/>
    <p:sldId id="290" r:id="rId18"/>
    <p:sldId id="292" r:id="rId19"/>
    <p:sldId id="291" r:id="rId20"/>
    <p:sldId id="293" r:id="rId21"/>
    <p:sldId id="294" r:id="rId22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27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0" autoAdjust="0"/>
    <p:restoredTop sz="88275" autoAdjust="0"/>
  </p:normalViewPr>
  <p:slideViewPr>
    <p:cSldViewPr>
      <p:cViewPr varScale="1">
        <p:scale>
          <a:sx n="75" d="100"/>
          <a:sy n="75" d="100"/>
        </p:scale>
        <p:origin x="18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 Gao" userId="7fec4197-8ee0-4608-8588-a4a8fa800726" providerId="ADAL" clId="{EB4EC276-B43F-44F1-B588-804087A6B7E6}"/>
    <pc:docChg chg="modSld">
      <pc:chgData name="Hao Gao" userId="7fec4197-8ee0-4608-8588-a4a8fa800726" providerId="ADAL" clId="{EB4EC276-B43F-44F1-B588-804087A6B7E6}" dt="2020-06-18T13:24:42.078" v="1" actId="1036"/>
      <pc:docMkLst>
        <pc:docMk/>
      </pc:docMkLst>
      <pc:sldChg chg="modSp">
        <pc:chgData name="Hao Gao" userId="7fec4197-8ee0-4608-8588-a4a8fa800726" providerId="ADAL" clId="{EB4EC276-B43F-44F1-B588-804087A6B7E6}" dt="2020-06-18T13:24:42.078" v="1" actId="1036"/>
        <pc:sldMkLst>
          <pc:docMk/>
          <pc:sldMk cId="698301235" sldId="266"/>
        </pc:sldMkLst>
        <pc:picChg chg="mod">
          <ac:chgData name="Hao Gao" userId="7fec4197-8ee0-4608-8588-a4a8fa800726" providerId="ADAL" clId="{EB4EC276-B43F-44F1-B588-804087A6B7E6}" dt="2020-06-18T13:24:42.078" v="1" actId="1036"/>
          <ac:picMkLst>
            <pc:docMk/>
            <pc:sldMk cId="698301235" sldId="266"/>
            <ac:picMk id="6" creationId="{4621D3D5-E5C0-094D-866C-209D2F193B82}"/>
          </ac:picMkLst>
        </pc:picChg>
      </pc:sldChg>
    </pc:docChg>
  </pc:docChgLst>
  <pc:docChgLst>
    <pc:chgData name="Hao Gao" userId="7fec4197-8ee0-4608-8588-a4a8fa800726" providerId="ADAL" clId="{0D4D3FD7-C2DF-49BC-9B13-B130815AEAF0}"/>
    <pc:docChg chg="undo custSel addSld delSld modSld">
      <pc:chgData name="Hao Gao" userId="7fec4197-8ee0-4608-8588-a4a8fa800726" providerId="ADAL" clId="{0D4D3FD7-C2DF-49BC-9B13-B130815AEAF0}" dt="2018-08-28T14:16:12.218" v="699" actId="20577"/>
      <pc:docMkLst>
        <pc:docMk/>
      </pc:docMkLst>
      <pc:sldChg chg="addSp modSp">
        <pc:chgData name="Hao Gao" userId="7fec4197-8ee0-4608-8588-a4a8fa800726" providerId="ADAL" clId="{0D4D3FD7-C2DF-49BC-9B13-B130815AEAF0}" dt="2018-08-28T13:54:25.344" v="137" actId="1076"/>
        <pc:sldMkLst>
          <pc:docMk/>
          <pc:sldMk cId="1013372015" sldId="281"/>
        </pc:sldMkLst>
        <pc:spChg chg="add mod">
          <ac:chgData name="Hao Gao" userId="7fec4197-8ee0-4608-8588-a4a8fa800726" providerId="ADAL" clId="{0D4D3FD7-C2DF-49BC-9B13-B130815AEAF0}" dt="2018-08-28T13:54:06.337" v="126" actId="11529"/>
          <ac:spMkLst>
            <pc:docMk/>
            <pc:sldMk cId="1013372015" sldId="281"/>
            <ac:spMk id="3" creationId="{B85DD227-8BB4-47CD-AA14-118034794251}"/>
          </ac:spMkLst>
        </pc:spChg>
        <pc:spChg chg="add mod">
          <ac:chgData name="Hao Gao" userId="7fec4197-8ee0-4608-8588-a4a8fa800726" providerId="ADAL" clId="{0D4D3FD7-C2DF-49BC-9B13-B130815AEAF0}" dt="2018-08-28T13:54:10.385" v="128" actId="1076"/>
          <ac:spMkLst>
            <pc:docMk/>
            <pc:sldMk cId="1013372015" sldId="281"/>
            <ac:spMk id="10" creationId="{3C30053F-C607-4CEB-89B0-37393849FECF}"/>
          </ac:spMkLst>
        </pc:spChg>
        <pc:spChg chg="add mod">
          <ac:chgData name="Hao Gao" userId="7fec4197-8ee0-4608-8588-a4a8fa800726" providerId="ADAL" clId="{0D4D3FD7-C2DF-49BC-9B13-B130815AEAF0}" dt="2018-08-28T13:54:17.201" v="132" actId="1076"/>
          <ac:spMkLst>
            <pc:docMk/>
            <pc:sldMk cId="1013372015" sldId="281"/>
            <ac:spMk id="11" creationId="{B403735F-CA68-4A35-AC13-981A6D4325A2}"/>
          </ac:spMkLst>
        </pc:spChg>
        <pc:spChg chg="add mod">
          <ac:chgData name="Hao Gao" userId="7fec4197-8ee0-4608-8588-a4a8fa800726" providerId="ADAL" clId="{0D4D3FD7-C2DF-49BC-9B13-B130815AEAF0}" dt="2018-08-28T13:54:25.344" v="137" actId="1076"/>
          <ac:spMkLst>
            <pc:docMk/>
            <pc:sldMk cId="1013372015" sldId="281"/>
            <ac:spMk id="12" creationId="{A1332F49-DD2A-47E8-AEDB-DE4542FBAA66}"/>
          </ac:spMkLst>
        </pc:spChg>
        <pc:picChg chg="mod">
          <ac:chgData name="Hao Gao" userId="7fec4197-8ee0-4608-8588-a4a8fa800726" providerId="ADAL" clId="{0D4D3FD7-C2DF-49BC-9B13-B130815AEAF0}" dt="2018-08-28T13:53:55.544" v="124" actId="1076"/>
          <ac:picMkLst>
            <pc:docMk/>
            <pc:sldMk cId="1013372015" sldId="281"/>
            <ac:picMk id="7" creationId="{00000000-0000-0000-0000-000000000000}"/>
          </ac:picMkLst>
        </pc:picChg>
        <pc:picChg chg="mod">
          <ac:chgData name="Hao Gao" userId="7fec4197-8ee0-4608-8588-a4a8fa800726" providerId="ADAL" clId="{0D4D3FD7-C2DF-49BC-9B13-B130815AEAF0}" dt="2018-08-28T13:53:56.152" v="125" actId="1076"/>
          <ac:picMkLst>
            <pc:docMk/>
            <pc:sldMk cId="1013372015" sldId="281"/>
            <ac:picMk id="8" creationId="{F03C520D-0185-0A42-91CC-3A9A77C61E8D}"/>
          </ac:picMkLst>
        </pc:picChg>
      </pc:sldChg>
      <pc:sldChg chg="addSp delSp modSp">
        <pc:chgData name="Hao Gao" userId="7fec4197-8ee0-4608-8588-a4a8fa800726" providerId="ADAL" clId="{0D4D3FD7-C2DF-49BC-9B13-B130815AEAF0}" dt="2018-08-28T13:56:57.458" v="145" actId="1076"/>
        <pc:sldMkLst>
          <pc:docMk/>
          <pc:sldMk cId="1872541127" sldId="284"/>
        </pc:sldMkLst>
        <pc:spChg chg="add mod">
          <ac:chgData name="Hao Gao" userId="7fec4197-8ee0-4608-8588-a4a8fa800726" providerId="ADAL" clId="{0D4D3FD7-C2DF-49BC-9B13-B130815AEAF0}" dt="2018-08-28T13:56:57.458" v="145" actId="1076"/>
          <ac:spMkLst>
            <pc:docMk/>
            <pc:sldMk cId="1872541127" sldId="284"/>
            <ac:spMk id="3" creationId="{851A6FEB-A13D-44C9-AE7B-93BA62275237}"/>
          </ac:spMkLst>
        </pc:spChg>
        <pc:picChg chg="del">
          <ac:chgData name="Hao Gao" userId="7fec4197-8ee0-4608-8588-a4a8fa800726" providerId="ADAL" clId="{0D4D3FD7-C2DF-49BC-9B13-B130815AEAF0}" dt="2018-08-28T13:56:13.539" v="138" actId="478"/>
          <ac:picMkLst>
            <pc:docMk/>
            <pc:sldMk cId="1872541127" sldId="284"/>
            <ac:picMk id="8" creationId="{78038F9D-0E6A-6240-8ABC-54F83C739B16}"/>
          </ac:picMkLst>
        </pc:picChg>
        <pc:picChg chg="add mod">
          <ac:chgData name="Hao Gao" userId="7fec4197-8ee0-4608-8588-a4a8fa800726" providerId="ADAL" clId="{0D4D3FD7-C2DF-49BC-9B13-B130815AEAF0}" dt="2018-08-28T13:56:16.715" v="140" actId="1076"/>
          <ac:picMkLst>
            <pc:docMk/>
            <pc:sldMk cId="1872541127" sldId="284"/>
            <ac:picMk id="1026" creationId="{A9FD30B2-E5C4-4AFF-AFA5-419588101501}"/>
          </ac:picMkLst>
        </pc:picChg>
      </pc:sldChg>
      <pc:sldChg chg="addSp delSp modSp">
        <pc:chgData name="Hao Gao" userId="7fec4197-8ee0-4608-8588-a4a8fa800726" providerId="ADAL" clId="{0D4D3FD7-C2DF-49BC-9B13-B130815AEAF0}" dt="2018-08-28T13:45:05.716" v="6" actId="1076"/>
        <pc:sldMkLst>
          <pc:docMk/>
          <pc:sldMk cId="1691061582" sldId="289"/>
        </pc:sldMkLst>
        <pc:picChg chg="add mod">
          <ac:chgData name="Hao Gao" userId="7fec4197-8ee0-4608-8588-a4a8fa800726" providerId="ADAL" clId="{0D4D3FD7-C2DF-49BC-9B13-B130815AEAF0}" dt="2018-08-28T13:44:55.676" v="5" actId="1076"/>
          <ac:picMkLst>
            <pc:docMk/>
            <pc:sldMk cId="1691061582" sldId="289"/>
            <ac:picMk id="3" creationId="{447631FB-865A-4D63-BCCD-C73DAEAF99A6}"/>
          </ac:picMkLst>
        </pc:picChg>
        <pc:picChg chg="del">
          <ac:chgData name="Hao Gao" userId="7fec4197-8ee0-4608-8588-a4a8fa800726" providerId="ADAL" clId="{0D4D3FD7-C2DF-49BC-9B13-B130815AEAF0}" dt="2018-08-28T13:44:49.659" v="0" actId="478"/>
          <ac:picMkLst>
            <pc:docMk/>
            <pc:sldMk cId="1691061582" sldId="289"/>
            <ac:picMk id="5" creationId="{F3C0FBB7-3C19-DF43-A823-3F181545B178}"/>
          </ac:picMkLst>
        </pc:picChg>
        <pc:picChg chg="mod">
          <ac:chgData name="Hao Gao" userId="7fec4197-8ee0-4608-8588-a4a8fa800726" providerId="ADAL" clId="{0D4D3FD7-C2DF-49BC-9B13-B130815AEAF0}" dt="2018-08-28T13:45:05.716" v="6" actId="1076"/>
          <ac:picMkLst>
            <pc:docMk/>
            <pc:sldMk cId="1691061582" sldId="289"/>
            <ac:picMk id="9" creationId="{E98B0B10-AB4E-4B45-8250-AD828838B30A}"/>
          </ac:picMkLst>
        </pc:picChg>
      </pc:sldChg>
      <pc:sldChg chg="addSp delSp modSp">
        <pc:chgData name="Hao Gao" userId="7fec4197-8ee0-4608-8588-a4a8fa800726" providerId="ADAL" clId="{0D4D3FD7-C2DF-49BC-9B13-B130815AEAF0}" dt="2018-08-28T13:48:19.262" v="30" actId="1076"/>
        <pc:sldMkLst>
          <pc:docMk/>
          <pc:sldMk cId="2504565117" sldId="291"/>
        </pc:sldMkLst>
        <pc:spChg chg="add del mod">
          <ac:chgData name="Hao Gao" userId="7fec4197-8ee0-4608-8588-a4a8fa800726" providerId="ADAL" clId="{0D4D3FD7-C2DF-49BC-9B13-B130815AEAF0}" dt="2018-08-28T13:48:12.578" v="23"/>
          <ac:spMkLst>
            <pc:docMk/>
            <pc:sldMk cId="2504565117" sldId="291"/>
            <ac:spMk id="5" creationId="{0F8F472C-CBB6-46E0-9FB7-0AEFE54D8FE0}"/>
          </ac:spMkLst>
        </pc:spChg>
        <pc:spChg chg="mod">
          <ac:chgData name="Hao Gao" userId="7fec4197-8ee0-4608-8588-a4a8fa800726" providerId="ADAL" clId="{0D4D3FD7-C2DF-49BC-9B13-B130815AEAF0}" dt="2018-08-28T13:48:12.262" v="21" actId="1076"/>
          <ac:spMkLst>
            <pc:docMk/>
            <pc:sldMk cId="2504565117" sldId="291"/>
            <ac:spMk id="21" creationId="{F28AF568-52F5-9E44-8354-AE6A81004A35}"/>
          </ac:spMkLst>
        </pc:spChg>
        <pc:picChg chg="add mod modCrop">
          <ac:chgData name="Hao Gao" userId="7fec4197-8ee0-4608-8588-a4a8fa800726" providerId="ADAL" clId="{0D4D3FD7-C2DF-49BC-9B13-B130815AEAF0}" dt="2018-08-28T13:47:42.615" v="17" actId="732"/>
          <ac:picMkLst>
            <pc:docMk/>
            <pc:sldMk cId="2504565117" sldId="291"/>
            <ac:picMk id="3" creationId="{379C66A1-CAB6-4003-8E31-63CB45060B4F}"/>
          </ac:picMkLst>
        </pc:picChg>
        <pc:picChg chg="mod">
          <ac:chgData name="Hao Gao" userId="7fec4197-8ee0-4608-8588-a4a8fa800726" providerId="ADAL" clId="{0D4D3FD7-C2DF-49BC-9B13-B130815AEAF0}" dt="2018-08-28T13:47:07.254" v="9" actId="1076"/>
          <ac:picMkLst>
            <pc:docMk/>
            <pc:sldMk cId="2504565117" sldId="291"/>
            <ac:picMk id="6" creationId="{40A92CCE-3830-8E44-9919-65C581929241}"/>
          </ac:picMkLst>
        </pc:picChg>
        <pc:picChg chg="mod">
          <ac:chgData name="Hao Gao" userId="7fec4197-8ee0-4608-8588-a4a8fa800726" providerId="ADAL" clId="{0D4D3FD7-C2DF-49BC-9B13-B130815AEAF0}" dt="2018-08-28T13:48:18.560" v="29" actId="1076"/>
          <ac:picMkLst>
            <pc:docMk/>
            <pc:sldMk cId="2504565117" sldId="291"/>
            <ac:picMk id="8" creationId="{E8FCEF10-20AA-9E40-A922-82C67303298A}"/>
          </ac:picMkLst>
        </pc:picChg>
        <pc:picChg chg="mod">
          <ac:chgData name="Hao Gao" userId="7fec4197-8ee0-4608-8588-a4a8fa800726" providerId="ADAL" clId="{0D4D3FD7-C2DF-49BC-9B13-B130815AEAF0}" dt="2018-08-28T13:48:19.262" v="30" actId="1076"/>
          <ac:picMkLst>
            <pc:docMk/>
            <pc:sldMk cId="2504565117" sldId="291"/>
            <ac:picMk id="10" creationId="{CC3A7E7F-B382-E244-8D03-E0951C3C5B6C}"/>
          </ac:picMkLst>
        </pc:picChg>
        <pc:picChg chg="add mod modCrop">
          <ac:chgData name="Hao Gao" userId="7fec4197-8ee0-4608-8588-a4a8fa800726" providerId="ADAL" clId="{0D4D3FD7-C2DF-49BC-9B13-B130815AEAF0}" dt="2018-08-28T13:47:52.606" v="19" actId="1076"/>
          <ac:picMkLst>
            <pc:docMk/>
            <pc:sldMk cId="2504565117" sldId="291"/>
            <ac:picMk id="11" creationId="{7B5ABA04-CF9D-4D6F-8975-F60FD759A83B}"/>
          </ac:picMkLst>
        </pc:picChg>
        <pc:picChg chg="mod">
          <ac:chgData name="Hao Gao" userId="7fec4197-8ee0-4608-8588-a4a8fa800726" providerId="ADAL" clId="{0D4D3FD7-C2DF-49BC-9B13-B130815AEAF0}" dt="2018-08-28T13:48:13.422" v="24" actId="1076"/>
          <ac:picMkLst>
            <pc:docMk/>
            <pc:sldMk cId="2504565117" sldId="291"/>
            <ac:picMk id="16" creationId="{6558A3D5-7BBE-8849-9FE6-23B83F6C8FE8}"/>
          </ac:picMkLst>
        </pc:picChg>
        <pc:picChg chg="mod">
          <ac:chgData name="Hao Gao" userId="7fec4197-8ee0-4608-8588-a4a8fa800726" providerId="ADAL" clId="{0D4D3FD7-C2DF-49BC-9B13-B130815AEAF0}" dt="2018-08-28T13:48:14.310" v="25" actId="1076"/>
          <ac:picMkLst>
            <pc:docMk/>
            <pc:sldMk cId="2504565117" sldId="291"/>
            <ac:picMk id="20" creationId="{DA439156-9523-9849-8B8D-752E50E61E69}"/>
          </ac:picMkLst>
        </pc:picChg>
      </pc:sldChg>
      <pc:sldChg chg="addSp delSp modSp delAnim">
        <pc:chgData name="Hao Gao" userId="7fec4197-8ee0-4608-8588-a4a8fa800726" providerId="ADAL" clId="{0D4D3FD7-C2DF-49BC-9B13-B130815AEAF0}" dt="2018-08-28T13:53:33.912" v="123" actId="1076"/>
        <pc:sldMkLst>
          <pc:docMk/>
          <pc:sldMk cId="2901487107" sldId="292"/>
        </pc:sldMkLst>
        <pc:spChg chg="add del mod">
          <ac:chgData name="Hao Gao" userId="7fec4197-8ee0-4608-8588-a4a8fa800726" providerId="ADAL" clId="{0D4D3FD7-C2DF-49BC-9B13-B130815AEAF0}" dt="2018-08-28T13:50:57.802" v="97" actId="478"/>
          <ac:spMkLst>
            <pc:docMk/>
            <pc:sldMk cId="2901487107" sldId="292"/>
            <ac:spMk id="5" creationId="{A49264AB-1B4B-4EBE-BFC5-8A990F3DC53A}"/>
          </ac:spMkLst>
        </pc:spChg>
        <pc:spChg chg="add mod">
          <ac:chgData name="Hao Gao" userId="7fec4197-8ee0-4608-8588-a4a8fa800726" providerId="ADAL" clId="{0D4D3FD7-C2DF-49BC-9B13-B130815AEAF0}" dt="2018-08-28T13:53:33.912" v="123" actId="1076"/>
          <ac:spMkLst>
            <pc:docMk/>
            <pc:sldMk cId="2901487107" sldId="292"/>
            <ac:spMk id="8" creationId="{099C839F-2B47-4E0C-81E6-632AB737B68B}"/>
          </ac:spMkLst>
        </pc:spChg>
        <pc:spChg chg="mod">
          <ac:chgData name="Hao Gao" userId="7fec4197-8ee0-4608-8588-a4a8fa800726" providerId="ADAL" clId="{0D4D3FD7-C2DF-49BC-9B13-B130815AEAF0}" dt="2018-08-28T13:51:05.776" v="99" actId="1076"/>
          <ac:spMkLst>
            <pc:docMk/>
            <pc:sldMk cId="2901487107" sldId="292"/>
            <ac:spMk id="16" creationId="{234A8AB8-D6D9-194C-8FD6-FC52676853FC}"/>
          </ac:spMkLst>
        </pc:spChg>
        <pc:spChg chg="del">
          <ac:chgData name="Hao Gao" userId="7fec4197-8ee0-4608-8588-a4a8fa800726" providerId="ADAL" clId="{0D4D3FD7-C2DF-49BC-9B13-B130815AEAF0}" dt="2018-08-28T13:50:15.339" v="79" actId="478"/>
          <ac:spMkLst>
            <pc:docMk/>
            <pc:sldMk cId="2901487107" sldId="292"/>
            <ac:spMk id="19" creationId="{2DB53252-F7F1-4F49-818D-2EECE639CC88}"/>
          </ac:spMkLst>
        </pc:spChg>
        <pc:spChg chg="del">
          <ac:chgData name="Hao Gao" userId="7fec4197-8ee0-4608-8588-a4a8fa800726" providerId="ADAL" clId="{0D4D3FD7-C2DF-49BC-9B13-B130815AEAF0}" dt="2018-08-28T13:50:14.760" v="78" actId="478"/>
          <ac:spMkLst>
            <pc:docMk/>
            <pc:sldMk cId="2901487107" sldId="292"/>
            <ac:spMk id="20" creationId="{E233154D-C142-BF48-9404-9D6A027677B1}"/>
          </ac:spMkLst>
        </pc:spChg>
        <pc:spChg chg="del">
          <ac:chgData name="Hao Gao" userId="7fec4197-8ee0-4608-8588-a4a8fa800726" providerId="ADAL" clId="{0D4D3FD7-C2DF-49BC-9B13-B130815AEAF0}" dt="2018-08-28T13:50:16.777" v="80" actId="478"/>
          <ac:spMkLst>
            <pc:docMk/>
            <pc:sldMk cId="2901487107" sldId="292"/>
            <ac:spMk id="21" creationId="{D372710E-CCFA-DD4D-91DD-F96923C047B6}"/>
          </ac:spMkLst>
        </pc:spChg>
        <pc:spChg chg="del">
          <ac:chgData name="Hao Gao" userId="7fec4197-8ee0-4608-8588-a4a8fa800726" providerId="ADAL" clId="{0D4D3FD7-C2DF-49BC-9B13-B130815AEAF0}" dt="2018-08-28T13:50:17.890" v="81" actId="478"/>
          <ac:spMkLst>
            <pc:docMk/>
            <pc:sldMk cId="2901487107" sldId="292"/>
            <ac:spMk id="22" creationId="{6F456420-9372-254E-B353-B0C2DBC96314}"/>
          </ac:spMkLst>
        </pc:spChg>
        <pc:grpChg chg="del">
          <ac:chgData name="Hao Gao" userId="7fec4197-8ee0-4608-8588-a4a8fa800726" providerId="ADAL" clId="{0D4D3FD7-C2DF-49BC-9B13-B130815AEAF0}" dt="2018-08-28T13:51:06.466" v="100" actId="478"/>
          <ac:grpSpMkLst>
            <pc:docMk/>
            <pc:sldMk cId="2901487107" sldId="292"/>
            <ac:grpSpMk id="11" creationId="{5066B4E6-DB92-454A-B2BE-3F9137FEB0FC}"/>
          </ac:grpSpMkLst>
        </pc:grpChg>
        <pc:picChg chg="add mod">
          <ac:chgData name="Hao Gao" userId="7fec4197-8ee0-4608-8588-a4a8fa800726" providerId="ADAL" clId="{0D4D3FD7-C2DF-49BC-9B13-B130815AEAF0}" dt="2018-08-28T13:51:40.602" v="111" actId="1076"/>
          <ac:picMkLst>
            <pc:docMk/>
            <pc:sldMk cId="2901487107" sldId="292"/>
            <ac:picMk id="3" creationId="{781D979C-F448-48E1-9288-36217AF41AD5}"/>
          </ac:picMkLst>
        </pc:picChg>
        <pc:picChg chg="add mod">
          <ac:chgData name="Hao Gao" userId="7fec4197-8ee0-4608-8588-a4a8fa800726" providerId="ADAL" clId="{0D4D3FD7-C2DF-49BC-9B13-B130815AEAF0}" dt="2018-08-28T13:53:18.105" v="121" actId="1076"/>
          <ac:picMkLst>
            <pc:docMk/>
            <pc:sldMk cId="2901487107" sldId="292"/>
            <ac:picMk id="6" creationId="{94481F6E-ABC0-4387-94DF-0A5C552009D0}"/>
          </ac:picMkLst>
        </pc:picChg>
        <pc:picChg chg="add mod">
          <ac:chgData name="Hao Gao" userId="7fec4197-8ee0-4608-8588-a4a8fa800726" providerId="ADAL" clId="{0D4D3FD7-C2DF-49BC-9B13-B130815AEAF0}" dt="2018-08-28T13:53:19.113" v="122" actId="1076"/>
          <ac:picMkLst>
            <pc:docMk/>
            <pc:sldMk cId="2901487107" sldId="292"/>
            <ac:picMk id="7" creationId="{C118E80B-762B-45B4-BFEE-1D17D5EEFF15}"/>
          </ac:picMkLst>
        </pc:picChg>
        <pc:picChg chg="del mod">
          <ac:chgData name="Hao Gao" userId="7fec4197-8ee0-4608-8588-a4a8fa800726" providerId="ADAL" clId="{0D4D3FD7-C2DF-49BC-9B13-B130815AEAF0}" dt="2018-08-28T13:50:37.763" v="86" actId="478"/>
          <ac:picMkLst>
            <pc:docMk/>
            <pc:sldMk cId="2901487107" sldId="292"/>
            <ac:picMk id="10" creationId="{132AC9AB-07E8-DD46-9405-52AA45D50AA1}"/>
          </ac:picMkLst>
        </pc:picChg>
        <pc:picChg chg="del">
          <ac:chgData name="Hao Gao" userId="7fec4197-8ee0-4608-8588-a4a8fa800726" providerId="ADAL" clId="{0D4D3FD7-C2DF-49BC-9B13-B130815AEAF0}" dt="2018-08-28T13:50:13.114" v="77" actId="478"/>
          <ac:picMkLst>
            <pc:docMk/>
            <pc:sldMk cId="2901487107" sldId="292"/>
            <ac:picMk id="17" creationId="{4991E086-CD2E-A941-9FEA-FF1941AF40BF}"/>
          </ac:picMkLst>
        </pc:picChg>
        <pc:picChg chg="del">
          <ac:chgData name="Hao Gao" userId="7fec4197-8ee0-4608-8588-a4a8fa800726" providerId="ADAL" clId="{0D4D3FD7-C2DF-49BC-9B13-B130815AEAF0}" dt="2018-08-28T13:50:12.578" v="76" actId="478"/>
          <ac:picMkLst>
            <pc:docMk/>
            <pc:sldMk cId="2901487107" sldId="292"/>
            <ac:picMk id="18" creationId="{167DF38B-707D-B841-803E-D17467EE82CF}"/>
          </ac:picMkLst>
        </pc:picChg>
      </pc:sldChg>
      <pc:sldChg chg="addSp delSp modSp add del">
        <pc:chgData name="Hao Gao" userId="7fec4197-8ee0-4608-8588-a4a8fa800726" providerId="ADAL" clId="{0D4D3FD7-C2DF-49BC-9B13-B130815AEAF0}" dt="2018-08-28T14:10:36.187" v="215" actId="2696"/>
        <pc:sldMkLst>
          <pc:docMk/>
          <pc:sldMk cId="190916360" sldId="294"/>
        </pc:sldMkLst>
        <pc:spChg chg="mod">
          <ac:chgData name="Hao Gao" userId="7fec4197-8ee0-4608-8588-a4a8fa800726" providerId="ADAL" clId="{0D4D3FD7-C2DF-49BC-9B13-B130815AEAF0}" dt="2018-08-28T14:10:29.696" v="214" actId="20577"/>
          <ac:spMkLst>
            <pc:docMk/>
            <pc:sldMk cId="190916360" sldId="294"/>
            <ac:spMk id="2" creationId="{79F09B1B-69C2-430B-A333-F41EE3D0E07D}"/>
          </ac:spMkLst>
        </pc:spChg>
        <pc:spChg chg="del">
          <ac:chgData name="Hao Gao" userId="7fec4197-8ee0-4608-8588-a4a8fa800726" providerId="ADAL" clId="{0D4D3FD7-C2DF-49BC-9B13-B130815AEAF0}" dt="2018-08-28T14:05:01.165" v="147" actId="478"/>
          <ac:spMkLst>
            <pc:docMk/>
            <pc:sldMk cId="190916360" sldId="294"/>
            <ac:spMk id="3" creationId="{5F0451BD-0555-43C5-B9EA-54AFA0D76730}"/>
          </ac:spMkLst>
        </pc:spChg>
        <pc:picChg chg="add del mod">
          <ac:chgData name="Hao Gao" userId="7fec4197-8ee0-4608-8588-a4a8fa800726" providerId="ADAL" clId="{0D4D3FD7-C2DF-49BC-9B13-B130815AEAF0}" dt="2018-08-28T14:09:25.713" v="151"/>
          <ac:picMkLst>
            <pc:docMk/>
            <pc:sldMk cId="190916360" sldId="294"/>
            <ac:picMk id="5" creationId="{46035726-1C8B-4F96-B190-B8661B3FD6FB}"/>
          </ac:picMkLst>
        </pc:picChg>
      </pc:sldChg>
      <pc:sldChg chg="modSp add">
        <pc:chgData name="Hao Gao" userId="7fec4197-8ee0-4608-8588-a4a8fa800726" providerId="ADAL" clId="{0D4D3FD7-C2DF-49BC-9B13-B130815AEAF0}" dt="2018-08-28T14:16:12.218" v="699" actId="20577"/>
        <pc:sldMkLst>
          <pc:docMk/>
          <pc:sldMk cId="1873503022" sldId="294"/>
        </pc:sldMkLst>
        <pc:spChg chg="mod">
          <ac:chgData name="Hao Gao" userId="7fec4197-8ee0-4608-8588-a4a8fa800726" providerId="ADAL" clId="{0D4D3FD7-C2DF-49BC-9B13-B130815AEAF0}" dt="2018-08-28T14:10:44.775" v="227" actId="20577"/>
          <ac:spMkLst>
            <pc:docMk/>
            <pc:sldMk cId="1873503022" sldId="294"/>
            <ac:spMk id="2" creationId="{5965319C-CD68-4FB9-85DF-53FA8D602BC6}"/>
          </ac:spMkLst>
        </pc:spChg>
        <pc:spChg chg="mod">
          <ac:chgData name="Hao Gao" userId="7fec4197-8ee0-4608-8588-a4a8fa800726" providerId="ADAL" clId="{0D4D3FD7-C2DF-49BC-9B13-B130815AEAF0}" dt="2018-08-28T14:16:12.218" v="699" actId="20577"/>
          <ac:spMkLst>
            <pc:docMk/>
            <pc:sldMk cId="1873503022" sldId="294"/>
            <ac:spMk id="3" creationId="{2E642EDC-26E4-42AC-BAF2-817D4431C2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718B4-E3D9-43AC-A670-CA30B3EF050E}" type="datetimeFigureOut">
              <a:rPr lang="en-GB" smtClean="0"/>
              <a:pPr/>
              <a:t>18/06/2020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7077-2CF0-4810-8793-EDB8E5CD60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65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Moring everyone,</a:t>
            </a:r>
            <a:r>
              <a:rPr lang="en-GB" baseline="0" dirty="0"/>
              <a:t> I am from University of Glasgow, Prof Xiaoyu </a:t>
            </a:r>
            <a:r>
              <a:rPr lang="en-GB" baseline="0" dirty="0" err="1"/>
              <a:t>Luo’s</a:t>
            </a:r>
            <a:r>
              <a:rPr lang="en-GB" baseline="0" dirty="0"/>
              <a:t> group. This talk is related to her talk, but more focusing on fluid structure interaction.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\begin{cases}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&amp;= \alpha \,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\, \cos u \, \cos v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&amp;= \alpha \,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\, \cos u \, \sin v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&amp;= \alpha \,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\, \sin 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\end{cases}</a:t>
            </a:r>
          </a:p>
          <a:p>
            <a:endParaRPr lang="en-US" dirty="0"/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u \in (-\pi/2 \quad \pi/2), v \in (0 \quad  2 \pi), w \in (0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), \\ &amp;\alpha \,\,\text{is a scaling factor 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99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706437"/>
            <a:ext cx="9144000" cy="615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219200" y="23653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835525"/>
            <a:ext cx="2133600" cy="365125"/>
          </a:xfrm>
        </p:spPr>
        <p:txBody>
          <a:bodyPr/>
          <a:lstStyle/>
          <a:p>
            <a:fld id="{5A78B82C-BBFB-42A7-956D-B167E240E8E1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483552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4835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1" y="-66675"/>
            <a:ext cx="914400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7010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68F4-D694-4098-B46C-2FA527D273AD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54E0-468A-40EB-9350-91E7870A5112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D5DD-D5B5-4EB0-9E18-BF31D0B7F543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2" cstate="screen"/>
          <a:srcRect l="23333"/>
          <a:stretch>
            <a:fillRect/>
          </a:stretch>
        </p:blipFill>
        <p:spPr bwMode="auto">
          <a:xfrm>
            <a:off x="0" y="0"/>
            <a:ext cx="914400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125C-D450-41E5-8A6A-FFA7C8195586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7010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120FC-22D6-4D4D-AAC5-56F97BC7AAB2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70104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F265-5CC9-4079-9E24-FBDED5236833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7010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0C35-2C8E-4A82-B622-4B1F25152106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3D75-733C-4233-9712-D28F39761B56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54B0-A394-43E9-8652-48B38F67DAF9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4961-DB0B-4416-B457-E296EE6E2F87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005EF-D368-47A8-B448-3BACBED01C9E}" type="datetime1">
              <a:rPr lang="en-US" smtClean="0"/>
              <a:pPr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-1" y="0"/>
            <a:ext cx="9144001" cy="981075"/>
          </a:xfrm>
          <a:prstGeom prst="rect">
            <a:avLst/>
          </a:prstGeom>
          <a:noFill/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7010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3000"/>
            <a:ext cx="8991600" cy="1470025"/>
          </a:xfrm>
        </p:spPr>
        <p:txBody>
          <a:bodyPr>
            <a:noAutofit/>
          </a:bodyPr>
          <a:lstStyle/>
          <a:p>
            <a:r>
              <a:rPr lang="en-GB" altLang="zh-TW" b="1" dirty="0">
                <a:solidFill>
                  <a:schemeClr val="tx1"/>
                </a:solidFill>
                <a:latin typeface="SimSun" pitchFamily="2" charset="-122"/>
                <a:ea typeface="SimSun" pitchFamily="2" charset="-122"/>
                <a:cs typeface="Songti SC Regular"/>
              </a:rPr>
              <a:t>Ventricular Geometry Reconstruction for Mathematical Modelling</a:t>
            </a:r>
            <a:br>
              <a:rPr lang="en-GB" altLang="zh-TW" b="1" dirty="0">
                <a:solidFill>
                  <a:schemeClr val="tx1"/>
                </a:solidFill>
                <a:latin typeface="SimSun" pitchFamily="2" charset="-122"/>
                <a:ea typeface="SimSun" pitchFamily="2" charset="-122"/>
                <a:cs typeface="Songti SC Regular"/>
              </a:rPr>
            </a:br>
            <a:endParaRPr lang="en-GB" b="1" dirty="0">
              <a:solidFill>
                <a:schemeClr val="tx1"/>
              </a:solidFill>
              <a:latin typeface="SimSun" pitchFamily="2" charset="-122"/>
              <a:ea typeface="SimSun" pitchFamily="2" charset="-122"/>
              <a:cs typeface="Songti SC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029438" y="2819400"/>
            <a:ext cx="6019800" cy="914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dirty="0"/>
              <a:t>     Hao</a:t>
            </a:r>
            <a:r>
              <a:rPr lang="en-US" dirty="0"/>
              <a:t> </a:t>
            </a:r>
            <a:r>
              <a:rPr lang="en-GB" dirty="0"/>
              <a:t>Gao</a:t>
            </a:r>
            <a:endParaRPr lang="en-GB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1483259" y="3810000"/>
            <a:ext cx="5601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School of mathematics and Statistics </a:t>
            </a:r>
          </a:p>
          <a:p>
            <a:pPr algn="ctr"/>
            <a:r>
              <a:rPr lang="en-GB" sz="2800" dirty="0"/>
              <a:t>University of Glasgow, 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F0BE-F2A5-EF4E-A8F3-E2398DE2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Manual Motion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1CCC1-BE82-F649-8705-C48090D7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43D6D-DCFA-B84A-81D2-DD7E13D50315}"/>
              </a:ext>
            </a:extLst>
          </p:cNvPr>
          <p:cNvSpPr txBox="1"/>
          <p:nvPr/>
        </p:nvSpPr>
        <p:spPr>
          <a:xfrm>
            <a:off x="1049460" y="6169580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3-5 mins</a:t>
            </a:r>
          </a:p>
        </p:txBody>
      </p:sp>
      <p:pic>
        <p:nvPicPr>
          <p:cNvPr id="7" name="motionCorrection">
            <a:hlinkClick r:id="" action="ppaction://media"/>
            <a:extLst>
              <a:ext uri="{FF2B5EF4-FFF2-40B4-BE49-F238E27FC236}">
                <a16:creationId xmlns:a16="http://schemas.microsoft.com/office/drawing/2014/main" id="{515B1672-4EC5-7346-8451-A61B9CF72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006" y="974487"/>
            <a:ext cx="7130810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Motion Correction According to Long-Axis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14A8C-4C15-374C-A189-30C72F27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0" y="1177436"/>
            <a:ext cx="7073039" cy="2436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0DD668-A63F-4042-8D9C-5582641CC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" y="3866409"/>
            <a:ext cx="7101453" cy="263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Put them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9" t="26316" r="34552" b="46151"/>
          <a:stretch/>
        </p:blipFill>
        <p:spPr>
          <a:xfrm>
            <a:off x="324309" y="1981200"/>
            <a:ext cx="1290874" cy="1195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27931" r="35071" b="43640"/>
          <a:stretch/>
        </p:blipFill>
        <p:spPr>
          <a:xfrm>
            <a:off x="1784181" y="1957812"/>
            <a:ext cx="12954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25764" r="32857" b="47583"/>
          <a:stretch/>
        </p:blipFill>
        <p:spPr>
          <a:xfrm>
            <a:off x="3241035" y="1951838"/>
            <a:ext cx="1388530" cy="122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D83FD-7B47-554D-B8D2-83FD2E5956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26983" r="37288" b="46033"/>
          <a:stretch/>
        </p:blipFill>
        <p:spPr>
          <a:xfrm>
            <a:off x="4791019" y="1951838"/>
            <a:ext cx="1211970" cy="1211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D2C49-24FF-1A47-BDC0-E18534A9DC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27643" r="38329" b="45821"/>
          <a:stretch/>
        </p:blipFill>
        <p:spPr>
          <a:xfrm>
            <a:off x="6244521" y="1940836"/>
            <a:ext cx="1219200" cy="1219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636125-1D71-4F4C-9CB1-5437429B8F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2" t="28409" r="35703" b="44074"/>
          <a:stretch/>
        </p:blipFill>
        <p:spPr>
          <a:xfrm>
            <a:off x="7696200" y="1940836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CC53BC-0C3C-D84D-8F9C-5FF8526B9D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6" t="17205" r="30523" b="44020"/>
          <a:stretch/>
        </p:blipFill>
        <p:spPr>
          <a:xfrm>
            <a:off x="1633290" y="3657600"/>
            <a:ext cx="1752600" cy="144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26118A-BC97-5D46-B9C3-C657FA6C00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1" t="19576" r="31873" b="48031"/>
          <a:stretch/>
        </p:blipFill>
        <p:spPr>
          <a:xfrm>
            <a:off x="3690690" y="3695702"/>
            <a:ext cx="1828800" cy="1409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89120C-A571-464E-9B2E-83FDAC1558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4" t="30580" r="25373" b="39645"/>
          <a:stretch/>
        </p:blipFill>
        <p:spPr>
          <a:xfrm>
            <a:off x="5799393" y="3676650"/>
            <a:ext cx="1600200" cy="1409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8394D-EF75-3E43-8497-4708AD6432D9}"/>
              </a:ext>
            </a:extLst>
          </p:cNvPr>
          <p:cNvSpPr txBox="1"/>
          <p:nvPr/>
        </p:nvSpPr>
        <p:spPr>
          <a:xfrm>
            <a:off x="53933" y="5903236"/>
            <a:ext cx="852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total it takes 10 ~ 15 mins to segment the LV boundary properly. </a:t>
            </a:r>
          </a:p>
        </p:txBody>
      </p:sp>
    </p:spTree>
    <p:extLst>
      <p:ext uri="{BB962C8B-B14F-4D97-AF65-F5344CB8AC3E}">
        <p14:creationId xmlns:p14="http://schemas.microsoft.com/office/powerpoint/2010/main" val="202265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E0E7-4265-FF46-A6E5-F25E5382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LV Model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14DC3-7A7B-1E47-A687-F9814CA0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41E00-21A2-5A40-BB33-1153ED784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3" b="23067"/>
          <a:stretch/>
        </p:blipFill>
        <p:spPr>
          <a:xfrm>
            <a:off x="3581400" y="1164455"/>
            <a:ext cx="4953000" cy="1808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AA107-B1D1-1F4F-A8D3-0C88215A8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914" y="3136918"/>
            <a:ext cx="5101591" cy="66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B0B10-AB4E-4B45-8250-AD828838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216" y="5127503"/>
            <a:ext cx="5701289" cy="1029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B72845-3EEF-FD42-8271-11221881E9C6}"/>
              </a:ext>
            </a:extLst>
          </p:cNvPr>
          <p:cNvSpPr txBox="1"/>
          <p:nvPr/>
        </p:nvSpPr>
        <p:spPr>
          <a:xfrm>
            <a:off x="2971304" y="4405279"/>
            <a:ext cx="508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Considering w is a function of u,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631FB-865A-4D63-BCCD-C73DAEAF9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56" y="1571147"/>
            <a:ext cx="2571750" cy="37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Fitting to a template LV 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514" r="9692"/>
          <a:stretch/>
        </p:blipFill>
        <p:spPr>
          <a:xfrm>
            <a:off x="182805" y="920761"/>
            <a:ext cx="3234292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296" r="21770"/>
          <a:stretch/>
        </p:blipFill>
        <p:spPr>
          <a:xfrm>
            <a:off x="3499770" y="1033272"/>
            <a:ext cx="2227135" cy="284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FC99F-372F-6249-87EC-33B3D9888C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5" r="21743" b="9607"/>
          <a:stretch/>
        </p:blipFill>
        <p:spPr>
          <a:xfrm>
            <a:off x="182805" y="3879056"/>
            <a:ext cx="2791969" cy="2842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C520D-0185-0A42-91CC-3A9A77C61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90" t="-1" r="16323" b="-687"/>
          <a:stretch/>
        </p:blipFill>
        <p:spPr>
          <a:xfrm>
            <a:off x="3509295" y="4101508"/>
            <a:ext cx="2253171" cy="2619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F9FC2-6566-D348-BDA7-F9E614200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304" y="2057400"/>
            <a:ext cx="2434483" cy="274734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5DD227-8BB4-47CD-AA14-118034794251}"/>
              </a:ext>
            </a:extLst>
          </p:cNvPr>
          <p:cNvSpPr/>
          <p:nvPr/>
        </p:nvSpPr>
        <p:spPr>
          <a:xfrm>
            <a:off x="2895600" y="2325391"/>
            <a:ext cx="604170" cy="26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30053F-C607-4CEB-89B0-37393849FECF}"/>
              </a:ext>
            </a:extLst>
          </p:cNvPr>
          <p:cNvSpPr/>
          <p:nvPr/>
        </p:nvSpPr>
        <p:spPr>
          <a:xfrm>
            <a:off x="2959897" y="5228643"/>
            <a:ext cx="604170" cy="26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03735F-CA68-4A35-AC13-981A6D4325A2}"/>
              </a:ext>
            </a:extLst>
          </p:cNvPr>
          <p:cNvSpPr/>
          <p:nvPr/>
        </p:nvSpPr>
        <p:spPr>
          <a:xfrm rot="1494238">
            <a:off x="5424820" y="2911683"/>
            <a:ext cx="604170" cy="26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332F49-DD2A-47E8-AEDB-DE4542FBAA66}"/>
              </a:ext>
            </a:extLst>
          </p:cNvPr>
          <p:cNvSpPr/>
          <p:nvPr/>
        </p:nvSpPr>
        <p:spPr>
          <a:xfrm rot="18811450">
            <a:off x="5581301" y="4731245"/>
            <a:ext cx="604170" cy="26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7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AI-based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546FA-9C3F-2F48-9ACF-3E8C7D2D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835302" cy="384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5DAF1-EB57-1B49-9DE6-6865D28D58B4}"/>
              </a:ext>
            </a:extLst>
          </p:cNvPr>
          <p:cNvSpPr txBox="1"/>
          <p:nvPr/>
        </p:nvSpPr>
        <p:spPr>
          <a:xfrm>
            <a:off x="282461" y="5466850"/>
            <a:ext cx="803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Bai et al, Automated cardiovascular magnetic resonance image analysis with fully convolutional networks, JCMR, 2018</a:t>
            </a:r>
          </a:p>
        </p:txBody>
      </p:sp>
    </p:spTree>
    <p:extLst>
      <p:ext uri="{BB962C8B-B14F-4D97-AF65-F5344CB8AC3E}">
        <p14:creationId xmlns:p14="http://schemas.microsoft.com/office/powerpoint/2010/main" val="171886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AI-based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37B2C-B15D-D840-B874-BDFC70A7DBD7}"/>
              </a:ext>
            </a:extLst>
          </p:cNvPr>
          <p:cNvSpPr txBox="1"/>
          <p:nvPr/>
        </p:nvSpPr>
        <p:spPr>
          <a:xfrm>
            <a:off x="381000" y="5490481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3975 subjects for training, 300 for tuning, and 600 for performance evaluation from UK biobank.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A850D-12E2-1C42-8B38-A0061662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3209406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D88ED-EFA3-BB40-BB17-FCAF8792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719365"/>
            <a:ext cx="3124200" cy="31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7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11AE-B344-2B42-829B-F86A10F0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What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CB056-F870-CF48-A342-49317BB2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/>
          <a:lstStyle/>
          <a:p>
            <a:r>
              <a:rPr lang="en-US" dirty="0"/>
              <a:t>~ 1000 patients with myocardial infarction </a:t>
            </a:r>
          </a:p>
          <a:p>
            <a:r>
              <a:rPr lang="en-US" dirty="0"/>
              <a:t>~ 100 healthy volunteers</a:t>
            </a:r>
          </a:p>
          <a:p>
            <a:r>
              <a:rPr lang="en-US" dirty="0"/>
              <a:t>~ 70 healthy subjects were segmented</a:t>
            </a:r>
          </a:p>
          <a:p>
            <a:r>
              <a:rPr lang="en-US" dirty="0"/>
              <a:t>~ 30 MI patients were segmented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A049-125D-B741-AEC3-4BA6C59C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4E646-ADAB-F94F-A3EF-05B3F032C88D}"/>
              </a:ext>
            </a:extLst>
          </p:cNvPr>
          <p:cNvSpPr txBox="1"/>
          <p:nvPr/>
        </p:nvSpPr>
        <p:spPr>
          <a:xfrm>
            <a:off x="457200" y="4648200"/>
            <a:ext cx="7973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Project 1: Can both the MI patients and healthy subjects be segmented using AI-based approach? </a:t>
            </a:r>
          </a:p>
        </p:txBody>
      </p:sp>
    </p:spTree>
    <p:extLst>
      <p:ext uri="{BB962C8B-B14F-4D97-AF65-F5344CB8AC3E}">
        <p14:creationId xmlns:p14="http://schemas.microsoft.com/office/powerpoint/2010/main" val="354820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7F6B-B16B-FC44-B8E8-3FBA3ED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Motion tracking for strain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4194-3CDE-7742-BC67-7F59F93B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A8AB8-D6D9-194C-8FD6-FC52676853FC}"/>
              </a:ext>
            </a:extLst>
          </p:cNvPr>
          <p:cNvSpPr txBox="1"/>
          <p:nvPr/>
        </p:nvSpPr>
        <p:spPr>
          <a:xfrm>
            <a:off x="-918919" y="1234393"/>
            <a:ext cx="7538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400" b="0" dirty="0">
                <a:solidFill>
                  <a:schemeClr val="tx1"/>
                </a:solidFill>
                <a:latin typeface="+mn-lt"/>
                <a:cs typeface="Arial" charset="0"/>
              </a:rPr>
              <a:t>B-</a:t>
            </a:r>
            <a:r>
              <a:rPr lang="en-GB" sz="2400" b="0" dirty="0" err="1">
                <a:solidFill>
                  <a:schemeClr val="tx1"/>
                </a:solidFill>
                <a:latin typeface="+mn-lt"/>
                <a:cs typeface="Arial" charset="0"/>
              </a:rPr>
              <a:t>spline</a:t>
            </a:r>
            <a:r>
              <a:rPr lang="en-GB" sz="2400" b="0" dirty="0">
                <a:solidFill>
                  <a:schemeClr val="tx1"/>
                </a:solidFill>
                <a:latin typeface="+mn-lt"/>
                <a:cs typeface="Arial" charset="0"/>
              </a:rPr>
              <a:t> deformable image registration</a:t>
            </a:r>
            <a:endParaRPr lang="en-US" sz="2400" b="0" dirty="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D979C-F448-48E1-9288-36217AF41A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57" y="1521443"/>
            <a:ext cx="4247043" cy="947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81F6E-ABC0-4387-94DF-0A5C5520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1" y="2306507"/>
            <a:ext cx="7291485" cy="1779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8E80B-762B-45B4-BFEE-1D17D5EEF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7" y="3962400"/>
            <a:ext cx="8253315" cy="19781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9C839F-2B47-4E0C-81E6-632AB737B68B}"/>
              </a:ext>
            </a:extLst>
          </p:cNvPr>
          <p:cNvSpPr/>
          <p:nvPr/>
        </p:nvSpPr>
        <p:spPr>
          <a:xfrm>
            <a:off x="286857" y="6231235"/>
            <a:ext cx="8809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Mangion, Kenneth, et al. "A novel method for estimating myocardial strain: assessment of deformation tracking against reference magnetic resonance methods in healthy volunteers." 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Scientific reports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 6 (2016): 38774.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0148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D12A-4C80-7846-99E2-FB1B94C2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Motion tracking for strain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A019B-0367-F840-B2BC-4C85E6FC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92CCE-3830-8E44-9919-65C581929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17" y="1447800"/>
            <a:ext cx="2370916" cy="2785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CEF10-20AA-9E40-A922-82C673032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2740" r="17920" b="15069"/>
          <a:stretch/>
        </p:blipFill>
        <p:spPr>
          <a:xfrm>
            <a:off x="4191000" y="1393149"/>
            <a:ext cx="20574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A7E7F-B382-E244-8D03-E0951C3C5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t="6165" r="22385" b="19863"/>
          <a:stretch/>
        </p:blipFill>
        <p:spPr>
          <a:xfrm>
            <a:off x="6400800" y="1507449"/>
            <a:ext cx="1752600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58A3D5-7BBE-8849-9FE6-23B83F6C8F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4" t="6165" r="22386" b="19863"/>
          <a:stretch/>
        </p:blipFill>
        <p:spPr>
          <a:xfrm>
            <a:off x="4572000" y="4157898"/>
            <a:ext cx="1676400" cy="20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439156-9523-9849-8B8D-752E50E61E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8904" r="21548" b="19863"/>
          <a:stretch/>
        </p:blipFill>
        <p:spPr>
          <a:xfrm>
            <a:off x="6629400" y="4195998"/>
            <a:ext cx="1752600" cy="198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8AF568-52F5-9E44-8354-AE6A81004A35}"/>
              </a:ext>
            </a:extLst>
          </p:cNvPr>
          <p:cNvSpPr txBox="1"/>
          <p:nvPr/>
        </p:nvSpPr>
        <p:spPr>
          <a:xfrm>
            <a:off x="1031176" y="5939238"/>
            <a:ext cx="261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Demon based 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C66A1-CAB6-4003-8E31-63CB45060B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40380"/>
          <a:stretch/>
        </p:blipFill>
        <p:spPr>
          <a:xfrm>
            <a:off x="381001" y="4605573"/>
            <a:ext cx="3276599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BA04-CF9D-4D6F-8975-F60FD759A8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013"/>
          <a:stretch/>
        </p:blipFill>
        <p:spPr>
          <a:xfrm>
            <a:off x="2081543" y="5195887"/>
            <a:ext cx="2197668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6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9966-CA8B-6045-AC85-C2E0FA10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Image-based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DBDF6-F979-9C49-93BB-73CA1A48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9896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An external file that holds a picture, illustration, etc.&#10;Object name is pone.0134869.g001.jpg">
            <a:extLst>
              <a:ext uri="{FF2B5EF4-FFF2-40B4-BE49-F238E27FC236}">
                <a16:creationId xmlns:a16="http://schemas.microsoft.com/office/drawing/2014/main" id="{A9FD30B2-E5C4-4AFF-AFA5-41958810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" y="1114424"/>
            <a:ext cx="65627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A6FEB-A13D-44C9-AE7B-93BA62275237}"/>
              </a:ext>
            </a:extLst>
          </p:cNvPr>
          <p:cNvSpPr/>
          <p:nvPr/>
        </p:nvSpPr>
        <p:spPr>
          <a:xfrm>
            <a:off x="228600" y="6248400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303030"/>
                </a:solidFill>
                <a:latin typeface="arial" panose="020B0604020202020204" pitchFamily="34" charset="0"/>
              </a:rPr>
              <a:t>Kayvanpour</a:t>
            </a:r>
            <a:r>
              <a:rPr lang="en-GB" sz="1400" dirty="0">
                <a:solidFill>
                  <a:srgbClr val="303030"/>
                </a:solidFill>
                <a:latin typeface="arial" panose="020B0604020202020204" pitchFamily="34" charset="0"/>
              </a:rPr>
              <a:t> E, Mansi T, </a:t>
            </a:r>
            <a:r>
              <a:rPr lang="en-GB" sz="1400" dirty="0" err="1">
                <a:solidFill>
                  <a:srgbClr val="303030"/>
                </a:solidFill>
                <a:latin typeface="arial" panose="020B0604020202020204" pitchFamily="34" charset="0"/>
              </a:rPr>
              <a:t>Sedaghat-Hamedani</a:t>
            </a:r>
            <a:r>
              <a:rPr lang="en-GB" sz="1400" dirty="0">
                <a:solidFill>
                  <a:srgbClr val="303030"/>
                </a:solidFill>
                <a:latin typeface="arial" panose="020B0604020202020204" pitchFamily="34" charset="0"/>
              </a:rPr>
              <a:t> F, et al. Towards Personalized Cardiology: Multi-Scale </a:t>
            </a:r>
            <a:r>
              <a:rPr lang="en-GB" sz="1400" dirty="0" err="1">
                <a:solidFill>
                  <a:srgbClr val="303030"/>
                </a:solidFill>
                <a:latin typeface="arial" panose="020B0604020202020204" pitchFamily="34" charset="0"/>
              </a:rPr>
              <a:t>Modeling</a:t>
            </a:r>
            <a:r>
              <a:rPr lang="en-GB" sz="1400" dirty="0">
                <a:solidFill>
                  <a:srgbClr val="303030"/>
                </a:solidFill>
                <a:latin typeface="arial" panose="020B0604020202020204" pitchFamily="34" charset="0"/>
              </a:rPr>
              <a:t> of the Failing Heart. Berger T, ed. </a:t>
            </a:r>
            <a:r>
              <a:rPr lang="en-GB" sz="1400" i="1" dirty="0" err="1">
                <a:solidFill>
                  <a:srgbClr val="303030"/>
                </a:solidFill>
                <a:latin typeface="arial" panose="020B0604020202020204" pitchFamily="34" charset="0"/>
              </a:rPr>
              <a:t>PLoS</a:t>
            </a:r>
            <a:r>
              <a:rPr lang="en-GB" sz="1400" i="1" dirty="0">
                <a:solidFill>
                  <a:srgbClr val="303030"/>
                </a:solidFill>
                <a:latin typeface="arial" panose="020B0604020202020204" pitchFamily="34" charset="0"/>
              </a:rPr>
              <a:t> ONE</a:t>
            </a:r>
            <a:r>
              <a:rPr lang="en-GB" sz="1400" dirty="0">
                <a:solidFill>
                  <a:srgbClr val="303030"/>
                </a:solidFill>
                <a:latin typeface="arial" panose="020B0604020202020204" pitchFamily="34" charset="0"/>
              </a:rPr>
              <a:t>. 2015;10(7):e0134869. doi:10.1371/journal.pone.0134869.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2541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65FB-6D1F-914D-B5D4-D6EE156C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AI-based motion track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C6F4-F505-DE41-83B3-D42C534A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8F3A7-AF7B-DB4E-BE52-5A7652E56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2200"/>
            <a:ext cx="2017985" cy="1937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936B0-FB40-2842-B4E1-B5FDEA7ABF32}"/>
              </a:ext>
            </a:extLst>
          </p:cNvPr>
          <p:cNvSpPr txBox="1"/>
          <p:nvPr/>
        </p:nvSpPr>
        <p:spPr>
          <a:xfrm>
            <a:off x="1082445" y="4437965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349FD-ADB6-0F4F-8520-86CD9CA4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523" y="2321506"/>
            <a:ext cx="2073708" cy="2018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28B0C-07A0-B845-9AC1-75A9CEE68CBE}"/>
              </a:ext>
            </a:extLst>
          </p:cNvPr>
          <p:cNvSpPr txBox="1"/>
          <p:nvPr/>
        </p:nvSpPr>
        <p:spPr>
          <a:xfrm>
            <a:off x="3627163" y="4324705"/>
            <a:ext cx="159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AI-based segmentation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24F56-8504-2148-BB84-99D7FC03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47" y="2048814"/>
            <a:ext cx="3162300" cy="29083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7F7FE11-9753-DF46-940A-ECE5CEC17CAD}"/>
              </a:ext>
            </a:extLst>
          </p:cNvPr>
          <p:cNvSpPr/>
          <p:nvPr/>
        </p:nvSpPr>
        <p:spPr>
          <a:xfrm>
            <a:off x="2895600" y="3276600"/>
            <a:ext cx="381000" cy="226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2E6E971-B0FA-FB41-A8ED-4642AF1E68CA}"/>
              </a:ext>
            </a:extLst>
          </p:cNvPr>
          <p:cNvSpPr/>
          <p:nvPr/>
        </p:nvSpPr>
        <p:spPr>
          <a:xfrm>
            <a:off x="5764587" y="3239659"/>
            <a:ext cx="381000" cy="226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99A70-B3F9-ED41-8095-09E58D453F8E}"/>
              </a:ext>
            </a:extLst>
          </p:cNvPr>
          <p:cNvSpPr txBox="1"/>
          <p:nvPr/>
        </p:nvSpPr>
        <p:spPr>
          <a:xfrm>
            <a:off x="439438" y="5270212"/>
            <a:ext cx="7973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Project 2: Ai-based automatic longitudinal strain estimation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8B528-FD79-1D4E-947B-2E22B589BB2A}"/>
              </a:ext>
            </a:extLst>
          </p:cNvPr>
          <p:cNvSpPr txBox="1"/>
          <p:nvPr/>
        </p:nvSpPr>
        <p:spPr>
          <a:xfrm>
            <a:off x="6578600" y="4392423"/>
            <a:ext cx="159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Deformable registration</a:t>
            </a:r>
          </a:p>
        </p:txBody>
      </p:sp>
    </p:spTree>
    <p:extLst>
      <p:ext uri="{BB962C8B-B14F-4D97-AF65-F5344CB8AC3E}">
        <p14:creationId xmlns:p14="http://schemas.microsoft.com/office/powerpoint/2010/main" val="405142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319C-CD68-4FB9-85DF-53FA8D602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2EDC-26E4-42AC-BAF2-817D4431C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Identified two areas in current image-based modelling for left ventricle: </a:t>
            </a:r>
          </a:p>
          <a:p>
            <a:pPr marL="0" indent="0">
              <a:buNone/>
            </a:pPr>
            <a:r>
              <a:rPr lang="en-GB" sz="2400" dirty="0"/>
              <a:t>          a) fast segmentation</a:t>
            </a:r>
          </a:p>
          <a:p>
            <a:pPr marL="0" indent="0">
              <a:buNone/>
            </a:pPr>
            <a:r>
              <a:rPr lang="en-GB" sz="2400" dirty="0"/>
              <a:t>          b) longitudinal strain estimation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dirty="0"/>
              <a:t>Other potential area:</a:t>
            </a:r>
          </a:p>
          <a:p>
            <a:pPr marL="0" indent="0">
              <a:buNone/>
            </a:pPr>
            <a:r>
              <a:rPr lang="en-GB" sz="2400" dirty="0"/>
              <a:t>         a) multi-modality image fusion </a:t>
            </a:r>
          </a:p>
          <a:p>
            <a:pPr marL="0" indent="0">
              <a:buNone/>
            </a:pPr>
            <a:r>
              <a:rPr lang="en-GB" sz="2400" dirty="0"/>
              <a:t>         b) diffeomorphic mapping to track </a:t>
            </a:r>
            <a:r>
              <a:rPr lang="en-GB" sz="2400"/>
              <a:t>tissue growth  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58861-E6FC-4B34-BF58-6C98639F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0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B84B-D0B2-714C-AFE2-09514D9B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Image-based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742D4-8058-1E47-AC5A-002807D3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BC92C-128B-704E-83C7-EC5C942AD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000125"/>
            <a:ext cx="8636000" cy="527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839BDA-046D-A84E-B849-EB202EEA803A}"/>
              </a:ext>
            </a:extLst>
          </p:cNvPr>
          <p:cNvSpPr/>
          <p:nvPr/>
        </p:nvSpPr>
        <p:spPr>
          <a:xfrm>
            <a:off x="1143000" y="1000125"/>
            <a:ext cx="7848600" cy="159067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BD44E-218E-7347-B2C1-4421494CB3CE}"/>
              </a:ext>
            </a:extLst>
          </p:cNvPr>
          <p:cNvSpPr/>
          <p:nvPr/>
        </p:nvSpPr>
        <p:spPr>
          <a:xfrm>
            <a:off x="1143000" y="2590800"/>
            <a:ext cx="4648200" cy="167640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3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Cardiac Magnetic Resonance Imaging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1D3D5-E5C0-094D-866C-209D2F19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30300"/>
            <a:ext cx="9017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0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Cine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77161"/>
            <a:ext cx="7086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1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CD3D-D9FE-4447-9416-087C5814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Manual Image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9EA-7E88-3D47-89A3-1E33640B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SA_segmentation">
            <a:hlinkClick r:id="" action="ppaction://media"/>
            <a:extLst>
              <a:ext uri="{FF2B5EF4-FFF2-40B4-BE49-F238E27FC236}">
                <a16:creationId xmlns:a16="http://schemas.microsoft.com/office/drawing/2014/main" id="{8C8F9814-A9C3-F64C-AE20-05899740B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219200"/>
            <a:ext cx="6781800" cy="4706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A624F8-F8CF-E940-96EF-5E7855564EC3}"/>
              </a:ext>
            </a:extLst>
          </p:cNvPr>
          <p:cNvSpPr txBox="1"/>
          <p:nvPr/>
        </p:nvSpPr>
        <p:spPr>
          <a:xfrm>
            <a:off x="8074617" y="46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F263A-EAF2-844A-ACCC-0BFA5EE9CEFF}"/>
              </a:ext>
            </a:extLst>
          </p:cNvPr>
          <p:cNvSpPr txBox="1"/>
          <p:nvPr/>
        </p:nvSpPr>
        <p:spPr>
          <a:xfrm>
            <a:off x="1143000" y="6338690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3-5 mins</a:t>
            </a:r>
          </a:p>
        </p:txBody>
      </p:sp>
    </p:spTree>
    <p:extLst>
      <p:ext uri="{BB962C8B-B14F-4D97-AF65-F5344CB8AC3E}">
        <p14:creationId xmlns:p14="http://schemas.microsoft.com/office/powerpoint/2010/main" val="24546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CD3D-D9FE-4447-9416-087C5814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Manual Image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5E9EA-7E88-3D47-89A3-1E33640B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624F8-F8CF-E940-96EF-5E7855564EC3}"/>
              </a:ext>
            </a:extLst>
          </p:cNvPr>
          <p:cNvSpPr txBox="1"/>
          <p:nvPr/>
        </p:nvSpPr>
        <p:spPr>
          <a:xfrm>
            <a:off x="8074617" y="4664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83493-8070-DD4B-A717-BD91CB243DA8}"/>
              </a:ext>
            </a:extLst>
          </p:cNvPr>
          <p:cNvSpPr txBox="1"/>
          <p:nvPr/>
        </p:nvSpPr>
        <p:spPr>
          <a:xfrm>
            <a:off x="1676400" y="6171684"/>
            <a:ext cx="170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 3 – 5 mins</a:t>
            </a:r>
          </a:p>
        </p:txBody>
      </p:sp>
      <p:pic>
        <p:nvPicPr>
          <p:cNvPr id="8" name="longaxis">
            <a:hlinkClick r:id="" action="ppaction://media"/>
            <a:extLst>
              <a:ext uri="{FF2B5EF4-FFF2-40B4-BE49-F238E27FC236}">
                <a16:creationId xmlns:a16="http://schemas.microsoft.com/office/drawing/2014/main" id="{76B79F19-3A81-A544-B004-8490206387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703" y="983281"/>
            <a:ext cx="7377645" cy="51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86" y="1616075"/>
            <a:ext cx="801011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7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dirty="0"/>
              <a:t>Motion Artefact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1CAD7-E0E3-F340-9203-545C28E1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51894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84951-3A3E-FA4A-904A-13291937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038600"/>
            <a:ext cx="6622143" cy="2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86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LATEX_CACHECONTENT#5C7369676D615F65203D205C7369676D615F70202B205C7369676D615F61203D205C7369676D615F70202B20542866205C6F74696D6573206629" val="iVBORw0KGgoAAAANSUhEUgAAAnUAAAA0BAMAAAAeQtOHAAAAMFBMVEX///8AAACYmJhEREQiIiIQEBCqqqp2dnaIiIjc3NwyMjJUVFTMzMy6urru7u5mZmas1yZoAAAKL0lEQVR4AeVbXYhkRxWu/pn+me6+vZWZnl2zs5teJAEf1Gk2QXRBpzFxFaNM58eETQzdgkNADdPEEBCVadAHEWQaNw8LsvQgcTURnJYNmgehOxAkQrAbVHwRekjixqgwjfjig1h16qfr1P3p27d7AhPr4dY5p75zTtW5Vaeq7vQQ8v9Y8vMNOjuf+snW/sZ83U/uzqd/krWLT8zX++wj8+mfZO3xntH7wj0P1g02mJTg/k4w7D3R6lwzy3UxpviaObbxf//6qMkH0hKMLQRqnNzGCxSVMoykf2AMqLhC3qAGH0hqcMWcuYEqJ7dxn964a3v7Trpy1/aXvl+jdRjJfSNjQP01UqFhI6HBhx3DxHuTzNKP8oHF6Cle5USM0mc4o0r3PKElxUyrNTh92zToiW/P3AFD6NMNqMXabG+Z46JbpPm4KQiiNdgpjYJwi2hzjt0D6qXLXbID7S26C/UL8OwKBmiSkmEVHDzzT99XevFDhkCTBnh8pKXHRMi+H5N1l1mXu3YPMBUq6kucc+iIV7IU6Y4iZZ2u3fjgXz5c/Ykl5qwBbp/3aF+oKLa5UHPTjLncPS00VEL7KWfTK6aZpNw/tCz+8Lc5nR//XIs0YYCXUdLUiAUSMZRaFmjY25TL3acAl6dnBf6LvFpCp7uYvcdWygLroKUtZAY4sypEx/d0Deb4XHHLtrv8KfCXoXJXfB9nh2i19a2z3dWfgQp7pMQ+o1heG+CsTANm82JpezCLte6yZrtLHwEkQSFoJAuhHHdMvQtoBROnOtCt7u3ABNd2NPB4CHswx+NFW7XdFfegKcaOFrxkj/izCk9O8TI+LWr5TLyozyuZM64znAnudqTK+6twdSnVJR+2mqZnDwbsxu8W96QvhPWicZHc8aV2oE2QLC1PmL9d2z9zTd5yQfrM6KWebG4NGooUEgxunRLSprr07Qo+7HOqnlfs0srZzDtVJHdsLC0zXCkjUcmu7OjxOmskJyde5hzJbegGRljg4TlovEpLL9ToysWLvzax0+npeh6xy1bplecpvXjx0u50DwgRyR23gO6raWNzcP70JF3b/tpIuyl2CJETrzUgWREe2WqBD+HVsy18j2QoAmprAUQIPY/Y9enLfCYMAgx7N0Vzx22p4x3YzaHLa5x2QCofh6xbYuKxaUfIv8w2QhA4BtvwczCQFt5wpFa2plaYqM1rXJCeVHfHLlvjncq4b0KgsXB33Ko+3oGLJDqYFekRSOXjTl7DxGPTjiXKEed1QeAliFcVZtwSuqoovHP3vah8cqRa2IYVoCdR7tglxYyroUOWtrlwd9yyPt6BmxiaI8u0DFL5+ASvc+tMR4ytLuWiQuBl/g6K4qKcM3Io0vBjwui5YzcWO0SX9W+2Es0d96GOd8JfTN4xJIdHLa4c3R5p1Xl7Dk1K9imrx6WiJHje7ItJXLQvdgrkV4fRc8UuTzfB3lj00s+2hzySO7CjjnfCKI5d29g52GcCcYYurmdE99IbqCMIDLHriiNgDs9epOTJhNFzxU55kcqehr2FkdyBKXS8I4foqtVA2S8rM8l4XAfN+CZU6oHAORb1rPimSpZn3PoC9Xxzvnp1+5BPVKdC1NHcgWF0vLNi10QrWN5/SfK06FFqC/UMgXnsMvLQbXwjQAp+TKCeyvnVVbHT6C2mJfsqb5h+xt3yaO7ADjreWbGroAO6uPAS0qwMQDO+CZV6IDCPXUKu1TY69yi4fx1Kz7VmKyJBZOUN09+83RLNHVihaF3ifAcnJu1L5rv0uaJYFpkN3cQJBOb5bkl+wFIzAqEDmFB6rtjVRDZWsyjAvtUUzR03kqcow6HYORSflUTImgMyhomXOzB7gcHLbK7FWPx48c5AzsfQ8e7eHwswewbrSZgrdlOS66Ld8W5kKNrTl26XfeNVwZr/N7gwzSIoJt5SmfOqYDA/Yx+KtZqnHYn5Su2xnoIT36Rv63U/TW5V4Zu21mWEHTtH9rWvBvB29TKBVyy0FuwOjCbw3IIzrepj2vzCwoTf4Q1s2rFvU/yB7xUYzO8VMZENclQO4Q937N0SC4vb8S9YL7fT/d7lvUbHwtuxI/J41xWLg6QeGvzwPyhdWwY0G80dV49Jn9IUz/G6JMS9QPPtnph2cuLhn0thcIztxXzdstKX23K6xNRh6oLY/4H1niMXSnWSs8Pgit3+FreYV3+can2eZWCxffh7gpZo7rhqH19ZM3QEBuGxpGaMFCU25LSDice+SJkFg9usMQPvwal1BKzFL0uXTRUfGus9S1rMVly8h4mGK3bii+Fbcsmm+D7VDDPLrW6Gdcd70qL1SYd4ipMLjAsPzUAyPrsO2Y43sYzHv0gZBYMbLFBOrczaE3I0MCPiYUaD9e4n3U3+kWbEbBnFFbu3YJJVOgIDZ/zulqHgS0Zzx83tW50yl+lQJKyJ13+Pmiq0zcFQkaIdg5unmLTxBIt39UC0s59sOK88j3UmlhGF9MqkdsQ/rfYQxLVXkFRpRMhVdZgf87RXk66xpouL5I5ZyVIzwTHBvuHPdTBL/kpmYjaYtUdwJzC4ws2kSh/4x/hzEnZIaekXdazjwyE91kWmlbD/2Omad6TxwPXfrw6kSb7rOrTs4wCLo7m79vp3Kf3Wa9cNW03mVJWunaCztbpqI90NTQKBwaLbt6qrv1GoPjpHKql3beqJ5bpkvWL3vCPO1+lnB9JeimdxyHneDrA0iru2+nJrmGobn7+qBi0gr35cQfMPKkrWCFywMgHDNOwXYen7skWeMIcrVrt73pmADH93RXt/MRG+dEh3hW1RvmoYMn8NIY/qRqujE1aTvVhUEBj/MgNwwzUED8/ApwfIX6ZOcOwgPSbPkn+aKuHoKO6k5fhkf8h7fPpP317nQOcZ8XsMqcQqDF7SeVEjDkEU4d8PQLG2oQ0JwvXjGtQO2zL7e9OzSBqKieJOGZ5saDDxlVjVfy/98rUf/bnyqOJVjcHDTSXXdRLW7B9HWhCWaLCgZ/gmikriALEWAzljvE7ut+Qh2CjulNmW7hS6Y6hmkrpJ6ZVvalYRGFwpK7muC3xCZx7XfGhizM4dw1n19uskXTuf3wztRQMjuZPaSXF8TdUJyxfeZWSLbXBenocRrvky+e1je0gUiqne/MHbq7PqvfqZ/KXltXfqoTwgUCR30kJBRGz/NGm7kxbyMmFscMK1QTNs4Z7SjVlDwNQc+tRLV8oTX+Eo5+aVutN1ZZbpytHcKbvdHqMK7LNea0OJptQucONoisYMzQX7VDyDbgTofO7e3GQu43SdVHshfdtg56GQimFg6UintDCWPTHzucvyC4Bzdi/8D/1tcI7dYxdWlu1T8cIsexqa091wl1n98kcqdU/jXkIL3Ox5gSLKYlHvI9H8zemuADeAJ5+awTkCx712ihmMYegw9I6F9SJy87r7XUS/Uu2dCLupr8d8ZW2R5nz9yIZ32d207szX3qX0tvkszKT9Lrvz69v/ALcMOEvA1/SnAAAAAElFTkSuQmCC"/>
  <p:tag name="POWERPOINTLATEX_PIXELSPEREMHEIGHT#5C7369676D615F65203D205C7369676D615F70202B205C7369676D615F61203D205C7369676D615F70202B20542866205C6F74696D6573206629" val="59"/>
  <p:tag name="POWERPOINTLATEX_REFCOUNTER#5C7369676D615F65203D205C7369676D615F70202B205C7369676D615F61203D205C7369676D615F70202B20542866205C6F74696D6573206629" val="3"/>
  <p:tag name="POWERPOINTLATEX_CACHECONTENT#5C7369676D61203D205C7369676D615F70202B205C7369676D615F61203D205C7369676D615F70202B20542866205C6F74696D6573206629" val="iVBORw0KGgoAAAANSUhEUgAAAmUAAAA0BAMAAAA57FJvAAAAMFBMVEX///8AAACYmJhEREQiIiIQEBCqqqp2dnaIiIjc3NwyMjJUVFTMzMy6urru7u5mZmas1yZoAAAKAklEQVRoBeVaXWxjRxUex47tGzvXGRIvJbvbdVRaCYmHWFkhwUooFhXQFlDcbn+00MhB2kgIHmK2CPGAZKsCCfESi92H8LCyEVDUpzU/ggpV2EIV4qFq0j6DbJWqaEurWGpf9ok5M3PvnTNzfT32dSsF5uHOOTPfd87M+MxvQsj/U+rF66wTj34m2Zl2vGanGvH4Z5H9wSBeq52n4/HPILvwCbXRbzz5GVWNliW4fxANO9O17pGabou+bNSUPhUuvXe9oeiRogdeOBcJO9uVGxSlEvQmf17t02jTLa+oBVGyDy4fRsHOdl2HvvDQ/v6DdPWh/W/+tEpr0JvUrtKnPK0lKZqrSqUuBuBhW6/7n9Ed+lnoS4LySMpRHh31htK/HB0k6I5SECUG4MzHonBnui57iTe/Tzd5TuHrFLksP4kiyRR7akmEHIDd4iACF6vK/dAshzbLcJdqc1yTNnj+Inxz93FZfvZWVY3Lf7tcvfbbgVHMChTw6DQMMI8y2eZ5mLKxYbhr9TitTEV+BbTh/bxMfkYfVzWQv7f+3X+8/v56TS9nugJuISsh2JmLEtszU2chGu5uCCtUTsffgFoX81Tar+inhgefHkDVa+s9yHBSwEsoWjEsnpbYicefkm24+yI3kKfydPEsqNUaL5Qffc9Meov7OyGDooCza6qVecpGJ+Zp3LSlu8uvcEyWyoGAM8UyHSjEvNhR/RLn0UNP3jv1JC9XwY6c7l7d/HK9E/OzHGpJd5cR3fYOYA4MYWFdpS7IHdUr+9dFTyIFsef6OiEIXD1QauYp6p2Yp+0QW7q7wiEHeQcwB4YwhYaiQHHXP/eHnme32Sx5oswRuNuWpQ9U+FWjWJP6hGzhsriZPDUOp3eC4yayxlmbSAx1R0if3glMtrwFixW5Rz+nPzkaBJWZ3dw3pJa9mL4QVDBJAzdXRG3du5w1EHqckvHgIcul4IR1YjJrjL/JxDB3zFiTlgKTe8pIiP4qp41hjXiB1jwmvwtYTNLAJ2IW36TFF6t0dWvrTwg8TnEq9NqvKN3autIYBwnphAUr3JoFMcQd2CqLO5MwW5fxAdq7+026v/9PUQHfe+zIKwIty4akdRzUGOAhDxS2JR+SLA1WQZURIvfpS/AbIsMaLKQTFizNiFQtiCHugOwdz7ih7o60x7MNtCO40HcRaCzMSGFThRKCwAm+Lt7i3W+uqsBb3vST+W5Q6VTBQ1bbeIJ6kMxORLPm7g4a4R/PQCGVbZ7JzwjtCAswnjzQIMxIXjvrI/AiH6cKj7BFdH5582GcPh84TIkIq2qGAwCTzDGLZs3dHbTGP57xpuHfuKPsCIQkTwHS7bHpw8KMEG1vQ+AlONQWxEU2Z3tYG4mVv6usqeAHJXPMbFjIhKfYEE13wPaOZ8KSuoeyaYtan6gBJneBZM9x8F/41/8gcBIeSfriNlCgNR8UJeTpNq8eCfPhUKMTVqwwW1ZEwx235B3PhFk0Zg6+BgwPOWbUa9a4cENQ5BeD+Zh1RZjmaAkhxykeTtLCYUYnrFhhtqyIhjtuCR3PXMrnn3SRlj+8VFsDLhQuyTj4pCwXGQbnWJx5o7gUuREGRlr8AY+QDl8Fg3IuOVW8dxQHEhDJ0owgNZI41h03gY5neMwyKOpIX7qsHAjhOmoCBsOYZSU9oR5mEAcrTflWoNz1A4B7WWwdlTWRf2Eg6yJZAd+UIolj3XE76HiGxywpHyOlv5bIM6syDnCcYTCMWVLOyZZ8azKbjUvKYio7kY/pxmSxYmFHQrMiGu44l6JnGxRZi3hSyfWsfjw65sznUUswGNazRRlf3g+K4CFKFR5WgvAMQbAioxNWrDBbVkTDHVjKU3QGQ2M2pAPVWYIPVeYiKYhA+7NaSTB4icVWgo0bJLw+vflLMbnk99FNAWJfueNEL39GJyaw5u0OWpulaGevtqFQphM8qZYOoLzORk4E2uMejucYnGLROxT0PG2rwLEHc1fOyb64fOTWGu5z6w2VCrI+ZhqLkH9XvkT4jyuYc3bHjSYpOnV3toUr/q3LRVkWZaGOhRk7rMJHuwdgMNwDEmLW5/AMZ8wxSe7SXRHFf8zdd/MHaXR5A54+ZgSzSPrq8c/ujX0VUT1joq073gZJlda6K4rZMvbtwAkXwkwEWqYNkp8wOMGeQ2B+stRXXkZ8dJjQ2YHSvHizc3YW6FPs1tHQkMaYIRa7onyNvc+LzURj6ioiWrsDK310IiNNNer4lVlxtSXDTAQaexlSEwa32IzP8vXMRdNdZeiyeHN7S4RW5iBLa+ziz8dRQRpjhlgkDftOXWwmCitMRERrd2CpCS0L0omYGLzAxdOWvf70ZJjxQLsXsJikgeEdzq2WWEXSmF6Ipyhv8fAot3lRqpeDqb2h/oZQYYwZYpEh7Gj4cQZYYQkRrd2BpY62NyrTcRlPWxZdu3w1A1rm4rIyuqxAA9dXWNneLrsMVO4A3ialiwNCbso1dIEsQvfr6MbLCowxQywyglZVrVwiorU7Zt6h8kDAZEhLyrLvneNFDXwfE6sZiPXrB5D5SQOXodnp4qf+M/qqD5ko7D1++7W1Yw8G05uU9WlmjBlBLNh7XVrybETmiEhs3R29+iNKf/j324HpjHK8yNFGUMGlW9ANkXKrniR1DBbNfruy9jKGRWruc/Qxf8jEtKyuaAxzzFRWGlZnvqZptDBVJcpVYLK7lnftDSyqf5hMGe9e+ScGHvSVTU8SOQbjP5NipK02asOM19yYcxOZy9ISW0KU3x3VRiqW7pb3RfqOYqzT8BXvHO8XEHL3Walk0O2BFWJwRotCxYS1CE8BBeNsZ8aZajADP3PqPHlXLbSTZ3EnLW9s+y76IR2v/5pXv3215sOEgMGLeIPQsFaqC8MlnshVfGJb1XR5AXY09veb7+sVE/WZ3EmriWCjavK9H3tzu1//9NGrzxcbuJidWRD4ZFuvn1pPw5g12c6LU/IO1rHG14TRBfIVXGyhzeRO2s0GGye6E/huv12hxRd6vuoJGFwueeUz5wX2XLBc7E3J79RIpnp/fntKGqwCs7iTbiqHXNhnf4Ma85O6RoN0cN76HGuY8gtS57/8XvMRX7UUXnkkf2Xp3N2aJTyAzeZO8k/4SC3RA8dYfwMPWDLAyWCCY+QU2vDcO0/+Ygq8gLq/v1Zzu89MzSOzuZN+2N+VWDqhp9mQLSC8LQbY/EercGJU6Yl+mo0Cx6+L5c59GBqwQXsp62DRwe7V+H0g9Z05GLE3Ec9d65R5Gr5E6iVbjzo4Z+x2tpYUXGdTUT58MZ67Zbimp5+4EdyTJrVYB9d7kxgW9fguZkGIB4np7qTG3Kd/PLBvBAYvWE/qCA/L1jtQhBH7qrju8m17X2HIu4dhpVOW/ZV+a0pGLPhH7C5WW8eRc+z5oDSucv7lH7G7sR34L7mXKjBaYtgvAAAAAElFTkSuQmCC"/>
  <p:tag name="POWERPOINTLATEX_PIXELSPEREMHEIGHT#5C7369676D61203D205C7369676D615F70202B205C7369676D615F61203D205C7369676D615F70202B20542866205C6F74696D6573206629" val="59"/>
  <p:tag name="POWERPOINTLATEX_CACHECONTEN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iVBORw0KGgoAAAANSUhEUgAAA7UAAAB4BAMAAADf6cjxAAAAMFBMVEX///8AAADu7u4iIiJUVFREREQyMjKIiIjMzMy6uroQEBBmZmbc3NyYmJiqqqp2dnbNQUZJAAAYV0lEQVR4Ae1dCYxkR3mueTPT1/Qc5TnAY/B2O+bQcnjbA/GVwDQrTERMvI1Zm5CEzGSNAznsaePIMpFxN1GMwYemHWKQhaLp9YGzgmQ6TjA4iuhJbGLwysxgE0OQoh5yWLHAmmYhwCph8/91vFfvrn7Tb3a2e0rqflV/Vf1V///VXfVeEWI3VUpfZqe4XJTSQy5iGCEFsZaCA0Xi68UyXIYBSqe9YvY2rfrA3FtCJDwyV4iA7ezcXCuYcSS+XizDZUjMzfUTtkaB0rMIqc57actBW4uA7ZSDh5czAl8vNjoyZPsK27cX6IQNW+O535v9/WVQ3j84FRgBg5SC7Rsurz/8ZeA5su5gHIGvgwNzKtj6ytBX2BIyjN2opZd0iV52849nWyTl6oAjYKBg++d08rHbSn8FaS05kInA18HBga2/DH2GbQIHOya22dLsjaCpC6Zzg93F9kn6uRwhRvvdpBA3tgEy9AK2Yy1WlHX+BmhFwXaDrrJI/3RhuavYjtJzGN/s3GtcA+du19sAGeLE9rCOtrsQpn22NpMahaCy3o5TGfGIe1IUAQOzTW7TZZ6jRCFubINkiBHb1Iy2yrcXsC4hCmdTxqGjxLYhISD7u4rtiFlmjHrc2AbJECO2yX3huu5GiCyOfTVNCdtege0ofaWMle4qtht0XTKuxYxtoAyh2GZbMp+dPoc9qxMOXrprRumCNkP6cggqsK0q8RjmNi7R2+QUtRqs4ZixDZQhFNsXKzaRO3AMnOUV+MNNL+p2aEN0Szd6ilVxge0ijquEqXZxLJVgBYgzTsWMbaAMYdimPSufVEnAMwlLpzTnDjBy1E3bHiWjYBTCKclWiTm2Y0r1It2cA20q7UHMc6BgGcKwXRNdx/cUrb3u0odaitPPWl719LnOk7oN4hqOffXMEKtGHNtBtY8d72K9tY2N20uOnEVo6x0cmFNHhjBs5zjjEXPYQcjYw5U3zOS8ErTTSi27W7jWvCH3DKtFZGNfrZCEV3Gulyp9hRUp3T1sYTeoaTGuxYptsAwh2I7j2IOQj9cVbGuHYDhywMq+n43mPH0ES0+/zonG8eOlfcePeydlY3dn4bIcr+Ic2zZVZDA4tl+7+fsyToT6xee343RS8oBnfgkd2U9/tIlPMBH48oj2fx0ZQrDNzyPLxQfLFrZGvQJL4HzhBT39TEoVUQlkWKNIhRrVCjs7aCZC4z85c+/TRzdweivGyYt0Xol0Pdrvu+xHBWYBewQMOLYJqmwZkEQLeKWPfOXgDFrARODLI9r/ObbBMoRg215GlueRqoVtEjFL0Rx6BJmkH/yNSlC0Dv0+8dIL9NyX/rsZFm0Me9ovFln15HqhYsHRijn0XkJG2WgLaBEw4NgOiAVHiy95e4UQXqwi8VU4mVYdGUKwPSaYKdgOMszYoMRMycsyfC4xvOhyeunpF4HIx75hETcR1QyfnTC9GNQ1dfoRMqmyqh0JA45tnjrXbMbngW9KFJoIZQaz5TQ6MgRjOybrnoLtGst6/ZAzNacbpreDOScR3RnPea9XSC2ae3nAI1qaaXact91MLzDkWbcHNOjFQBgRpTYCBhzbqrXcJfjnJytga/AuPQJfwcb20JEhGNuhcwVDBdtN1jwXVmxJeTjyB8hPPMiwhyqZevp2TGRbO2Gx9tMmBBENLtNLmtKWPVaadZRpusLIETDg2NaoU74a69lrs1H52rPJXToyBGNrVjEF2zLL+uKEV4oqLbPC2iKVxO2+HbE7qA6lqjO9LbIGiE9veafgrrccWwNP3YCR2J6EflrT+NVbjm2e5pCP5KvJ0y+YT721ySCwNR499n4PNnmJoIJtm2Mb2rCmjlzkwRFIaZ8BtHfoUKrO9DbFd2bEChbTS9Z9JrHxS5iYWDEUGGTVmVJIXji2a+qaCIsxMtmEp2hfuoltiAwC2xc/aGz8jjvrtQVBU7BtMGxLysTfHS+QYuhUtEAONs8S78dsNKdjmDe0YgWLYUvc42Qey44tKbSczHzdHFuPcTKLEQnbp+5QTdNKWkcGjm0aBode89GNQ4Kbgm2RY8sXNazEOrDxxqmDCIFBlZV533B5Pt8R8xCul7ptfsujpr57pO7A1pen24Njm7HNb0Wou794KaUVdHRUbxN89i7/rYmomGwEy8Cx3Y9INVYxbZspzwungq2ot9vBtmlLZHsOvrUTwmOD78Lz6a3QS4MuKLG+g/YLCg/ecsd2sR1R9yDI6DLwNU7MvuMz1QjYjl59nWrea2WYl89gGTi25QMQq+ruQtsSbgVb0d9Cm2ycJ42Vpo4NF7a6ZrSmt0XeDdR5geR6qYlBE8/JNfAYrb8F/reLLQzAc5wn/g8vwd+/TrZi6W9JsAwc2wJiOODuuMyqrGBbNsdSddlWUCSZDn/LBAQD01Vstaa3BbbOmRLTG45thuWa54gQOG5KGtAzbR9bUlcnV5kWTpkPAd9I/S1myNPoyMCwzbIlmgwTzcapPS+cCrYbfH4LOL1wszQ3QjB/SE0fgS1tCq7deAiVBbOqsylQUvSwXC9JtV80oBka50Pi7dZbUlY78jzI2p7E3MWBbbAMDNsxtkQzyCfXqpbKWODQKNjW+LrUAe4R5Z/mosTyiaM1veVLRcMg5jCkzbGF+mXlYxTEWeOdMmCbhLT4mOd2bE11DR9Lwcqm0rk9C5tAfAKG2C4Jvq/9ixvJM7c2Cbn7lhxyTz3P+ntYowVnDv/CjI4MDNska0US7rnJ5oJIQ8F2gNUBtWyG5cPh3905UBmb24wjCaezzvqRAWgwvg5eQi8bigwJ0HqbyW8AtgM5gUHqksEOzp0IbEfVBuF3sT2YgERJHrAF0FmZKdJXnH/DiSly+28/jh1h+hd/8vhfw7NGYZ9hPPwtQwiqIwPDdlxgm4NINlNdEU4F22FsurNqn2KLEu7wmmyFx/ILUcRm5I/8fAV9kSG0CeDdBBShlyHR+mKY++FXYk1nVsU2s5xgJRmDhBuBLSkCisKkV/A9FWgUAFQFW1I+G4ZthZ9eDIpcBthh0aS4AIPTP6XvJkb9C00MH2x0ZGDYjjCkht39oHmcTWD7xN9AIaM5QpLu9js4L4rv6JTi2La1gLB9PoQNG9sbdajiuD0r9EIWZ3My3hfAssiwHYUWdCAn6tdNXgNMCOptJLYJelQGyKwTkuDY4jxM1luyNgke7ckKlKhDsP8HBSjDuroSxHwoJ2MHPHVkYNgOCWwhKbtJyBapik0HiI+leHGJkE6aKhZT+RtXpuAphR7Nip3byKp33Kwk51FxieI0yU6ARerl1fRCESAxD5YGa5OHG68ka+BibeclZLOD9TeJrbE4mQMOaK6F3whvk3+DrmPqvB/PQzEjG5ir4gFCXnUx1G5WsganycghoIYaHRls9bbiZCmPj2cbMx9DvwJWuf0AeHHLGVTfPaio63/0o/mELIC+Xsx5ew4uCTo2M9m3JmbI8CpQpF5IcXaZBch+AB9rbLbwf7Up8i10HYK/dVI6gF56RmJLhuhf8hhfRSZZtqE7/h06PwpOgS3Cuok1pzHBg46wkpWtr36Yu0P+dWSw9bdNJ8MsFi8s0WCwXN0PHQMxitecxOlgVJNfMGN24UBr+ywy9ojJ0G7J4gCFmcYHUydbKXrvCXSZeoEpRAUJ5Xn8H8NF/ie2humV2MRzDAznJi8G9DMmtjAN+hUMlOS9zyZsCWevJKWpk03JN49tF2sTGLbZm+bqDFs4GmC258jB1+jIwLCV4+Sci1WJkQz8P8/0NF64xbRHsGy0zEiNpmmNahncl3284he5uiV80u+b+SEAV38buk29kNfRmZ8dv6coSurT9Tf9HQxxTkw1IRDHNklzYNc0FrZGg97w2af+Y7bFYmYfn/zVq1pkvHAFOEW9tWGbLZ3zWV5vYYt5SSs1HRkYtqN8fstLjo11TS8lW5wwx6VmgFE2NTGd0SwnJgE1H+OdgKUX8sYStEi/JmOnXvi2tAoMMp2M+yxsifGfwHeqJbndc2tFWr2wrU3loFdmIVLK4F1G8XrqyMCwTfN1KWx1HSax4iBs3zlmDaWUDH5z+4y9OJSaHlQlWUJe/5mcRxBZv2pnkzs8vb2ICrbQc33tY15hvOqtQRdwxMWC7/+WNXj3jC+IOjIwbAldhSgDHmU0xUbmQYlYfsY7oay6DgtZ/sKWWTBJl+ak1Ty8IwldeuYXPBjZ9OLhz0i8fhVXyPv9QrjoNmxdvoLgUW9ZszlE2Tc3biCLB/yiqnQdGTi2OMkia14tZLmicgy0f33yusnrrvvNwDDg2W7KENaLGmN84Uh6dO+pzrdMrjp6EfWrvmWsmPHCLFGxTeL6xSAl74KZ0CrZPx2WDvrryMCxrZ0FwcsrGMlhhi50EPydFxGizG78wikvj62tsEDGJ56jtj0Zv6gR6IZXC6ejF4EtXWabdHopd4DtGnZMG7jlCONk1iV+hOK6yvvwsCs2omFGRwaObeJlwKsApcdtLneTvCnpdZKeAK+02Jt+5ubvEcNkOUDRD8wnW+yBf8UlZk3SyZ/Fha3XgQOtMi+wLX3zb83shlr0sX19efpj5LXFff9Iniqc2yTlfbmnL6z//Gj2WSiK2fqUd09tS18fW6O+TIa8u9bxLRvPQMfIAninX34X/Bsfmf7KwSuG58HKTOrjAttflxRi0ByzZ+/KGbFhu4YtksPo6EVge/6xVUfkAKc+tkUYmMA+FJ2GE/Awq049Si8ifzLTLOMZLjxHkwtIhXvpyMDrLTl/+rZjrVCGYQEyqAhWecn92BI825g3o3Cy6QTLuNWxxIcta5HUVMGuoxeBrSNmsFMfWx8+hngTw/DxV8g6MghsyRtvXlZiRrRW1yEiA3F0tgnWFJ2Hf27c2GassVt82LK3l2QexFNHL6cFW0c+g5w6Mkhsg/ho+7UrEJSBWOOjqs15M64bWzaA4/7xYZulFTML0qKjlz1spbbEs4BPBmIdW2fYuJpnD/xzY9tYMD3jw5bUt8xUpKU6OffL0u7zjPS91BSdm8OWK8BE4uvFL1yG7n6Hle8sIIijoraMzJv5cmNb4PhjiBixLS6YWZCWavjJBhjPHJLBtZ9nxveTxw7OwmGQTk0Wd7hZBU2IrXv8gNG/HL4aC7ML26yyxRIjtmUoanvG0sBr6JfOu++o5e7IhiBm+N4gxhubJml0ubAdU3rCGLGFFeE9Y2kgxbbC2H61RdS2IYgD02ZwBLa85YHtuLLtFCO2eZyM7RmpAXbWg2xIZ4dPVm+VLaUcnN9b8MB2SLTbyD5GbPmxTEykCyZrHbeHHplSrxXNLiQTHwvxBvJGLloSiK3sb40K4PbdI4UDHtgOKvjHiK3HifpocmEs46o5m3lzLjqv0xKzSlmOD0ZMHLGV4+SxVVgMvz5X88JWabfjrLcJpQhFlKiHohXYwnLa2kLvTDbEloj57cgSSQA3b2yV7eIY6+2w0q13JkgPhk5StrxehioXyTBsxdHP/TlSW0Fs73SPk9WjAHvYRlJ1x5EGYdZufLp4SccRRQSGLV9PJr8Fh/lWYDv+wKfc2ObPsVJwYuv7urgVRdcG5xl0XkNjQyOfP2yIwo1P5N1DBhHWIDfHrv1puDA+IRi25EVs0u/bgvME+0jy4NmPdYSt7+viA/qakoDsYSt1BoCUadMHNT0yx9Y4Of3YwQ9hjBMP/2H62FZH2Pq+Lh4RW72M90Eo/upEdEE5toTcY333EplJssl4r781VbFjlqK1XhgpTReInIuLvEPYyql2JFmckYyrbdPbuahrd06+O+UuKXOTKGm6QORMXGRlzTnO+a26RBJFHFucM31dqqiMX22CaTpcIPJ4LrK6qOAcJ2smpROsq+tSOgnu5jBtiW0lWi5dIHI2LjIOYKWJEdsB7yN+MuX+etbEHg57nTGC6PIMqz2qeYbVJKuvUcWIreeJejMTfWbJiAVY7YPJDv0Yd+AZVqdJ3VFxkNJ4ml6YGLHdxAPee4ZrIMn3zL86H7dClLcRY8S2LRcx4hbnjODPXg66IP5uatEqPWn2anks2ilZqcTC/8xiOjRzb/a5B5uxZ7q9wpMwXnq+Qek1//b9WFJUTmV58zcK7KJyb8+eo36q/sC7cvFLtSZ6QvgKMDNRNxUDc5qmYZIY/KLyQC57nh1qwHyd4zymfv7fIY/Q4MqLKb5h2UXlvr57HhE0MLoTJyIyGscc2UXlcCKzFUGIvSjeGlAOsXoH6AIVj3yEmQGekbZGMQhjtecvNFCej18VpfXwNGp8hayD66/DefZ7CPUjYjHpQute9DJbievk+uuYcttDbNPb3HHSUMWwzqpUiR1P7+T6a42U+z1IsRK3BjZXNVLgn3Tq4PprDZ59H+QXNAY621KS8YBGdHGbRWYnhnYa2emRIFm5nRiXPEM6L6yJ2yzWlD3HuPLTT3zj+KSgqr92RXX52MVNbnxE5RNmj9yxBtLWJy86jqsRYVRnJMUuKte//loj2b0gTAO3x6qHVzfD2MuLymG/AM1EWPjY/P+LZ8DvIrnY0t1VjMcWhRa60VebF5XrXn8dlyqGJbQRPsUQV552nm9JaoEtOGwvffWicq37wbaXXEDsxcnDh0sfOHz48JXNgFA97pWgbz58eAaU8J7/3b6km7hoIS4q17ofbPtJenMYmWrCJ83g19emcQV8kkzjk6A6SrJdVC42DHTidT/MJq56txnf5KlT3vy/cern3h69QmUf1h7nQ57bTm15ipU9darl6eEk2i8qP43TW4Pdq8BfUsjAlx49TVW9UsozxBlO3I9wJg4xKeo+w1r4zNO8lpj8lP0umN6Oo0AGP6Fmfm7tmefhkFG2qUjyoGLvQeuPUaY8r69S1OwPPtok5Lgirakfhea22i8q5xsG7lA7QTEwEXG3gsg7XJn7nsXryeCSkr4UWCH1kjWHwmy08J8IUS8oPHT5TItcxGj8Tw9b+0XlmndAKKl02TrMRxEi7+VzKoT8+3yjj7Bl+iw12YNjm6RfguMwbxph+3SMbvuMpKB4PWwXlWtdf+3FpWu0gQnGimP7qtkKug4qZ7jNwsyC9eqfGGwwbI3SIyjmUKFzbG0XlZ/e6S2KsLmA/+LzpoufZw77xKzH22SUeEy8IMxETcw2mRZs3aVem1zkZYRfVG7XImO5w39FPopgeR8W79MY/VZv5cf3GbYlcYDN9mk/PWxtF5Wf1uktK0X1FnuwvG/KRbd2n/W38nvpiO2YXH+17qMBqh62dbYiLS4qr/rMKpm+d+IvRZssGZZ381jeWp9hWxXLUohtRr4MmO28v7VdVK51/XWcGMtPlyK2aboiksr0GbbyzTzEtmZ+8PNzQhv40Ky3bPN4AOoLXFSudf21kkTXrYNiFIF5H5GtERkCbMVl9H0xTi4scMUitg3ZMZF3gOvuW5eZlx62tovKC9hv88EpY7Hjf2tizxLzPqhe/yQvo+8HbLNScMS2oO7i/tkNfwwfsgKjh20b6628qBw/dOh3/TWyjN2UxatumPcBdXgsL6PvB2yT8q1LxJYq3awx2SRDrGXTw9Z2UXlhwv/669hxxQQWxSiCY7tupWldRo8C97ZJiAElW3NUr+0cxQrNrhXRw9Z2UXk74PrrndCnITc+XPXWuoy+97HNy9mKq95eVSH8fng9bIl6UXng9dc7AC7fS4aEMO+2/hYT55fj9j628js6rN7a+lvUQgPaVs3+ltguKg+6/hoZx2yMYxWeAmJrjZNTTdjnk5fR9z62+x/hSmDYWuPku4D6zwcvZU2bZr0VfHbXA/Oelg00GVon1mX0vY+tCQWKKl6vBBtcDPwk/XKzk3prctpNFlYuzXWpxDKpTeX6pk02gUBszXUp8iEo7W/rrE02Oe0mC8PWXE/Ow6cuF/qnvzWBQGzN9WRjguRx/tMb9VbuA5G/h2s9YD7EL6PvszaZyH0gWHfYwNl/cWJkXXcsZZaS3WThY4UCXyJLHyXKZfT9hu2g2L+9P0fKuGxYmIDhB9fPbkJMPy887+Lcxf0V6Gm2COGX0fcbtuLcRfoRGFfBQcFkfSLR6gFsSRvPSz0BUpmX0ffDmqNZBXgxHsfzUtl3giaS9IfZR/fvezHXC9gaJ2evXWTHluVl9H2ILbmg/vDls9BuEXJnYXIpVfgD7bULs5TsJovZnzzz/Lcd+eq3NhnEz/7g1opdC6Z+7OQzwhWQ9z7E1g1ZgH7cgXcZJSDve9gCVgH62WVIurMTkPc9bPewdReYM47iX4wDyv6ulzIg7/4C73qpOs2gv6gB+uk0kR0Pn3nrKe80v3Eq/s/oead8GqgP+L5/254/DdnpUpL9+/6tqkDt92//H68eJk8+gvA6AAAAAElFTkSuQmCC"/>
  <p:tag name="POWERPOINTLATEX_PIXELSPEREMHEIGH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59"/>
  <p:tag name="POWERPOINTLATEX_REFCOUNTER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4"/>
  <p:tag name="POWERPOINTLATEX_CACHECONTENT#54203D205C746578747B66756E6374696F6E7D285C746578747B5B43615D7D5F692C205C6C616D6264612C205C5C202E2E2E205C667261637B645C6C616D6264617D7B64747D2C20545F5C746578747B7265667D2C2074696D6529" val="iVBORw0KGgoAAAANSUhEUgAAAgwAAACfBAMAAABnxZz4AAAAMFBMVEX///8AAADu7u7c3NyYmJgyMjJ2dnaqqqoQEBBERESIiIhUVFRmZmbMzMwiIiK6urozbWN1AAAU2ElEQVR4Ae1da4xkR3Wuvv2afm+tZ9a9jBnf9nrxmjh42psodmKTnkhgsxIwHRRjeWGZcSLLEciZDhsNWQsz7cTPAJ52gFjBkGnJjskawXSQrQVCNOPI0QpHyYxDAlGieDqOIQpmM21iWUsEyqlzqu6r76t359G97fpx63Wq6tR3T1Wdety6jA2gWRtAnree5cQ05JnjnC/55w0Ui/4UAx17Wgf2c8UzZ+b8q3HsTHv3YYjeWfyWP5vnGJu9SCTMjYdIXvaEofxgJUR6B8mBw1ajO2Ldvc3RA+1N96jzC51CIbDCcPnT9Xv/ATLNVhw5e8OgrU5MOogDvTFoZRYzGpgACLJ8LcM3wlBaaa76E6vP1S3rb4HhLJ/49p837mdsfcmRwhsGluqduTgf+635+eN1/pn5+SOn+MWOwly9tX0sz/e4RvkEtjm+ah8Klr8HY00YruMP6Yxps4+w9pIjoQ8MhXDVsGZY3o8CxDkGtrBtWuPd3O29IBDLbjFuYe+mQI3zFbdoa9jsEvoMGGL8EgyInnlr19DhAwOr77fmGsbdXBFUOU4JI2HecY5PM/Z6mMyR5j8lZb2rJs4sokUKMWCY5ZsUEm93JfaDYZXrzrwD/C9jfJq/Ce04VDDQpMNLgshrVGb4M3qzPtlniAljpMjySyW11o2hHwzrvOJTjEtU9M0YmOLSXnahcQYl+IwzyMevKRh8aGRUaS85lDRMmbXp9CQNeSGvvZjEIlJH+ALa8SW0/B/ZLpb86AvhYZglZpQ05PiYkXGqq0w/aUjwUH2ckTvLz6F7Xcr5yKYZ5enqDYZseBjqxIyCIS5FVDCS6wmGqGzjnlVwRqxTQFOKX2TSSeDi7w2GUmgYClyn0mSjqFlFu5cBk7H2hAvfPkEfobgGp/qXfUiNqN5gWA0NQ1a1AQmDbXSQY6nBBPNrFKwp62OS+7v+hqK5HKqu96em2J5gSPPQMOTVUEIwwDzTIpudJQdrvjCUeurFVc45HmYyo6gJhl9+/rOfhJB3Pn/sD8DSXjw+yXJHvqoroiuOfFQ4r24oGL575MMVitSOP7mGLkeisgKMYEhwq2SXlkSS6E+eVND4whCXXT4WE/rRwytjaZqBrE1xxK7NRa8sZiaVwsu3N9QLPcuPPvqHgI6crlRwDWEFGSpUH/twcQaczkQ1GrTVDDNuezfxOUhROPa3fz0mHGB8YYhZelciD/NM9TDA5E4+wW89eVJnlyOb2j+JtLmPtHnliTWW5ItYXkZ0uf/6EmMnT9bHT548Ca/w9RYp01rjEcbSxc3uRLN7JK8kDRGpSVsq8PU1xqakouwLg9ad1pKNl1OpDV7x9vCsnBy0sSXlCMIRfuMikDVQEdSqoqGwr4hHXYl6nJK9HQVmHUNtiVhrQdCDIRhKfB95jWdiWURKpH1hYA3Z2RlpwziU2mChvdYy+xZOmvshgYKhhTBoBEOKf0WH2Bq25zjOBVAkTBgomdaeFpkkkcKWiLU3RAwYgmFd9SoUCM/SBEgDWyWV2x+GmpqNGIlDOJTaYCG98ozdgCQr4wpDhkNXAMsCOFOdRcHtoE5mSAMly3BRFRjZBa62REy+ZgVDp2u6TBl26EX7w1Dqbd6DLDGlNpAv6OkBA04ISlwXHSNOiTrYChwwrMvuvynaRoabiRgzOPeSBoIBiwjoIrV27+shwEBPLckDBhR25DFNPGTGJqGqDhjUWLIu8MqQnigr5oCh3KURZ3FxLULy5CsNB3/QJUrASoDpTW2AJZcVzNDWN2RIpLFGcasW7IBB1a0k1qKsiUCGKFvVKFxGCiw2BAxadbLeiyaE+YIqoHpz8gc8PWBYFslKQvOLGO8VQuwwFFRRSJMhQkzUBcOITW+QPH3nuf/iwdJw8FI2K6StN9OL2gA5B8JQNt4rUNthiClhjQjp8YUha5lng661CXlpdxa/8dP1QBi0aoWVhebSm4n0tpIbCMM6nzEZsMOQVgtKWKYNBmcXWeDWF5pagixvmpgTsrYmcvfpGw5C95unRioow5p169sLThQIQzhpmHZIgxMGVrcuZY8AAFmsWjAM1UXQU2kQCq6NSdG0lieDrzxm0xtehpyVCYTBNmijNHwB0mKypHffwOoADBoaMGG2vCwDwCpNMjaLg60dhsRDJo10xSd0mISpgrqiPQMaHNI5TAgtctWqTFvl27YUiDD8CHJHGDRzpFhySkN1Q/IgYRixvtD3iJqhOiJggLSyUZSt01BKT5p8Va1eyEyDLduMNphcScMswpAkZdoKQ4L0BsbgDVIXacDAqnIg64ghxZqIsdYeWbaEIWYdKm5lTGZbAhhA65Iw5C92MhynvmPKulrhpHHz53qcjtlhSHfDEFXDgVCY22IwFjMtSlaTmhrq23YYmqhSAqWEgbWoQhDCCgtM7cmVbTCISLup0uhf4kv28CBfWnEdRCjjFQxNfLH5bhjYKglkbBpS4JxTvGdKFpf9UB2m5w5p6KhdCQVD3JzQjVQYi9OANgWzJlMaIBdhnniWbEE1g07ayEx/QFcRQXbc2gaDiCFewdDByv4erXDYXmyeBu2RNaAWTSe3YCSL1jfADR15BZ62RCwid2sMadCqorNDcxSeWWprj/FKFGCVjYKiY2a7rsr1iCTyNRVeFyirpkxZBj5TfBFp8lwHjeYl6vSkAr2OE1ytjS/2A4KsDHPOzBI4UtTxfw9lCHaDwdgSsTjGQLCSBoDpYUHG2C+KEqO4AJF4L1+OgdcGQ4ariXXKUOSRuqX0FMzG+xG94Sd1vu+nh3VvEntM9Pgq3//470JgTtTr7XOcP7YUPd7i4zdOFk60+X1PQtSVQjJ/BtHivS+zm3QWPQIUj4M/2v4gY1cJYXAmSqgJngEDjJnfwjwIoBo09+gzrDF+x6QDBlgZnBGEjHWKOtqwLsHB1exau5GxdiuqVlf22MO9fUlMgW/7uuIzz/2IgX8PnZKo5DFOpH2Nf/7RH1Amdxef/pRYZxFGhCTbP3y6eBs4nImiqkc0YdBW+c0/vuGu4hxmFT098VdfnGOJ9tfAi9KQq8pCVl9ZRhJ2EMoikxLIZCeeV35f+/V5Mmu+VNbIy8Cj6RhyxZH3Mvb4J65hTAReRsHCydgVRz6ONjy+I+TDYqInnqTSnImqS0RlwsC03wfwxgkFiPzu4wafCMO/b6pTN4VFSwlW51mrZyDcUxvEpgUGQPxXX3BlHmF4mFVXKDa57ErF2F0e4f0bHHkz8WaDwYtdAUN6mSntIDHjQXi7R3j/BqflUBEahvxmUumKqU2Pev2ZR3gfB7cnkbnQMMRYSk0pSrp7vbS97uH9HNqhBh4aBph4jsr6fNmjXukVj4g+Ds5Q59ADDGoeouH+kEvVDpGAucT0b5B2BnnrAYY6yQ/LSLurbt/sChmAgPKKYDI8DAW+mVsTSe4WDxeT3HAJ7PugAs6uwsOQKbLUnKjV+zyqFp/0iOjv4I6oVI6fOVPx51OeoB/Zxw75Ew5mbG4a+A7/PUXkUvang1nRLeU6NXrV8pZmOJiZaac+OZiMv8H1Gwi8gUCfIwAHQnBFOlr8TJ9zuq3saV+XB2Ou4i9ta0H9nrlaaG+oOXu/M7w9/MXlAlbHZUN7e0rsy1zlDjkb4Yt9yd8OMdXBbQOxKTaAC1Vbh1FT7vblej8RsXVM7H5OuNcs2Gj3fCJi95nfOg6Mw/azapV76/IenJxyxkZ2We15DA7zW8dp2hgg8uEPAWxd8f2SU8aQAXlup18Y21k+RtQ+OhzTxUMXO1t8P5T2b+1XdHEMRZqqOmChAobDvm7s1evvUR8tQZWnDMEYjvpTLZOiV3iupU5ciXPvK8NUf1nXmgBgxFAbxOmsheGDoYAjpXGUFQBIhjwvdkFhdQiVxpihNsDBGuux3Auqrj6VaeGXkKbawNjb6IyaT5oLLypHLcBUG5h2rDZ8Ky+yP7SoDQcvGqETrBfeO/eukRwdTbVBq24mhm/lRZxAB2OqDQdHz+VbFG+cByOmRUp0XR5CZJo4YdmWK1GDUYWt4JLWmnKGxhQXCDS5vhV5D1AedRwvzTusqv8BzJ/DZ4sDVGU3VmkBNgVH+VM6xMeLk+JpfIbgluRCDKtfLGoVAVXyWuGoYh8Ro0+FRMCQmCp+C1GDjvIpqHFcfOAh1Glzvin8F76ZFdKg1WFR/v3gqMqFp6HbyCyJisdb+5n4cCuuJli1nV95EX3S7pk0rLhFvx8fY6kV+DxQ7dRE+MxOs/TfO12gvbzVD+bumMvxV++ErzyNLx13YSPz2h0H3oZD4dGx2xj7lfpfQhdxy5qKauz46nRux0tUde3J1qw3Lx++pqe0oYin5kKR7TLRFH4zaDwq4dmJPWAImV+i1EV+sf0SV+U33zg/fxPff+P88adsd0p4cJhUbzfkvRia6p898uuL4Cj/Y8FHhHZ8MyF2vWdRMYM0U6STBVZjthJIsusEaZyCwb1ei8iKucflyVldwXDwPk8aW0TpHpu3Lz35aWSrKXd8fyOQyahxUiCQVBJkCemw5LtCV6ZuriHVy88HMhHreZYa5XpgrrtN8NvEgLoo7dZAfjK9K6LVpcBcd5uAvoU3LkqTNyn4cGVZ8vehskU1N2zePvTk9iBTxkVpwWO8Zck/bH3KakE0bIIdp0usYJHqojQxHQ0w6oBhAJk1Gj4Z63OTnUQGI3wB7egKWp4P0Lwb+w4f1j0JXCMyg6BACc5d7ld1rRB8liCMkJnXJlaQ5O6JJbiy49EJ8c389bfc+ywGisdd7XuXhC1uPCG7758u96u68vzi/Al+8fwnQIQS978Vj+THPpXdz5J/9GoBPiDOPPTCW8RlwsJozUteuPoWHd3wVS3aff8If7+qOmD4Hj2KunRpM8crd0A1O6PRV6Ce1Q2q7PfGdVj1WkSPZpzGo7i+fSq1IZhB+e8E+OMFXgHE3gVbgt8QeyCRsbdVwGriijhcbDMDntgeeIDhK2j1+8NQG4IZld8lZFegxYvKvR/Wtoo6OCL8c/BkUzQq0BZybK8IghvjSCrI079PQ23oZvGXvmoPW6fuDm40xEV/GGHlHZl4QyZcB4Yw5GjvPLNBiVVLsWfVdz6lNnQzlh2fnbaFSrXhHeJgnQ5iv6ju/VqnWUlrVJDnSePuVIQHloRl4yBf3z6V2tDNYLVSw3oZMQ3a8IFLnvDOvPQcHLZbE7FNUg7ogjTaM5aT+F2EgcZ316dRI9PhqTakx1iH+jxFbB4wpArD/jAdvm1ha5DTcHGC4OqnJjZlqtZuSYMrABSoKmSxPdWG/JtYrGIhhOFB1aggFU8mmwmdpKCTd+LyteK9z6CUiNS7BoOV9WC3p9oQsYuCUAgXZXbGhLuBrUaKAY2nzsP6AwKDeQ+jA7KSWnBT4eYvl+j2bAinXXJ5ABP7TXXno0o0IF2k9/2qXTCozxnNH2nIxiEPYE5hRylvnTdgqC4Yzj52eN+v2gWDVBugMlXZXhJ0ylCOF1VsIfLuTKPK7Q3D2ceOlHFQ8Ib/rWgnRM+WO/JuwXAXDDgsjkAM9gXT4JBHJ2g1JipyegTuA12BGNMMhhYpFUBgu80XblqF1xx74Nut/4E3Dj2+vZPEYfEvgFJcNZvcAIc4UAOGtGdx1gqulE0oGHIiCrqPGbT6/GFuP2mth3+9DGN+a5lpcFXlZeXRy3Qb823RZ4oryUQjSC2BoyPVBlSr8nAcOTsD0ww5njwGBEJy5tDe1kfsKL4OuxVQov1GYsu17LVP6/FRhn8i62xAoyBZMC82FkIP0ypSmko6OOgCZoZXKYNoAEDATn0DYuCS3Wm0knL1Hz3b9ajxDZG13QoobIrSSKoq1xV9bVy41sU7HwEICAbLxcbtPYx9TIdYITPPgM1IbZAHMCOwFCOudW3iImz0qCAQF4mTva3PFnVwdiugRNuNxKDzGeQ1fP2r8M5ZZp+CwbzYmM3uZUm8znbkEhbbEMmo9BiNF3lYiRJbdSkAiWmzM/AEk0Jsyb1tzynSau1WQGmWG4kPv/glzn/nH6+hFDV8jfXiA2DuUzCYFxuz/L7o6TVBmpw4cHoS7BzJVYbW2QrFA1/C6NaH9F849TXKk0XsszMZusVWFv8DBZcMY/nSspQBX5Nw3eIXTvNG4jLEoiGKmpADxveQT/UNxsXGjN05cRvFvSYdt2wKf/JBCv2XiWfRUThV/OGvURD0opip8u2S/XNftAi9wcNZ6SrIq5c/Tn6Coe6AgXlebGzk5+dQ/0P1o9mBuIZoqQ5zl8MvvQRDQ21eyZGCeV5s7J6LI7SOAuMI3HlvlZZK5q0l3271mG6CYQob8wnVN0BfP2OS9Owq9MnlOrRUkrDtFojdFRdDMOSRcdjlVdKQOp/3mdqJHtKlLo6gAvV4I1YYvG4krmFziMLeC8sumjCUdEeevXjXp3uh3jZauVRCkx9ZSnrFtbifb+3DkfPg2EevAN3nQHOcBtIvu1KHDGyshSTcXjK5VDKFSwGyqEOTrmWKPcpNEfN/9QfnxF8POJ8Bn+fFxoI0yCT75MyPXCqhNVPJ9DeDmLfFZ5Zt3t48hzZ6o98u6nXSlY2vz6Cc5AY8wpu7w5N2U57Su8N2I4SWjm0n2OLubcKLu/d5RYQIT/TLURf6FtNcUw7B+xaSTK1tYWbnk5VoDQcOX8d/czsOhgcxpp2PJAVlHjY+9/cTz4rWQL+bcZtbhM1pkOmijQ8dOH05rIjlXp9v8vn5Hw9yZc6d9xpMJrJH+ZLIQe6xnXtmA5sSL7mBH05iJyW3oge2MufOeAcn2LOkNphb0eee4UCm1Gi1mHYQzK3ogazLeTAt9452V204D/63KCn9oI+REm1uRW9R7gOTTQP3k6QSbW5FDwz/W8OoRr9DlQcP5Pxqa7IepFxidOWRPHgwtGpDRq29DbfaIH/wvE47zkOrNozwFdGGacd5eNWGCK8IGMSO8yNwgm0a3AsiYMjMCB2ugINq0QU4hjMDp/kWhwwCUd04rjEnoaOE/2rmhUccwBg6k0BpOAStIT4Hx1B0xv5u6DCACmu4xXAUFl3K4kg7LEffM4wwsOYC/AB7pjrN4CBWAqThY2tDCUN2bO2f74dzTG/ZgOq3Z643/j09ZGicrd+ss+ipcR3qnWh/X1gXrPl/M8scm3HmelUAAAAASUVORK5CYII="/>
  <p:tag name="POWERPOINTLATEX_PIXELSPEREMHEIGHT#54203D205C746578747B66756E6374696F6E7D285C746578747B5B43615D7D5F692C205C6C616D6264612C205C5C202E2E2E205C667261637B645C6C616D6264617D7B64747D2C20545F5C746578747B7265667D2C2074696D6529" val="59"/>
  <p:tag name="POWERPOINTLATEX_REFCOUNTER#54203D205C746578747B66756E6374696F6E7D285C746578747B5B43615D7D5F692C205C6C616D6264612C205C5C202E2E2E205C667261637B645C6C616D6264617D7B64747D2C20545F5C746578747B7265667D2C2074696D6529" val="5"/>
  <p:tag name="POWERPOINTLATEX_CACHECONTENT#54203D205C746578747B66756E6374696F6E7D285C746578747B5B43615D7D5F692C205C6C616D6264612C20202E2E2E205C667261637B645C6C616D6264617D7B64747D2C20545F5C746578747B7265667D2C2074696D6529" val="iVBORw0KGgoAAAANSUhEUgAAAyEAAABnBAMAAADlKVAsAAAAMFBMVEX///8AAADu7u7c3NyYmJgyMjJ2dnaqqqoQEBBERESIiIhUVFRmZmbMzMwiIiK6urozbWN1AAATgklEQVR4Ae1dfYwkx1Wv7fn+3rrcnec4sjfjy8V2sMKOT0i2ccwsSsjlEGSHSEmwndOugyJLCdZuuGgPRzg3BoIJTrwbBcUCJ8xKNhZnEnZwbDlAzA7IkcEgdpBRIgXhHTtO+LCPHUeWsVEi3kdVT/f0dE/33XDT8kz90V1d9erVq/frqnqvqnpGiGkgDRgdKfdBLFL8wlQjodCA8fWOnEVJrpbPh0KgqRAiJddJCxtzU2WEQwMx2SBBunIlHAJNvBQzcod0kFR9ZeIVMnYFdCWLkKUZfuziTAUQm4dYCTm5f6qNUGhg48eUGJ0DoZBnKoR8s9LBspyfaiMEGsixOwKSVJTRFQKhJlqEtGli5eXuRGsiLI3PmD0jLd8UFqEmWo6kckeEMOTBidZEGBr/r50XSxXljoA8tWIYhJpkGa478PINdy0odwQUsWB2l0nWyhjbnsAZ5MmmdkeEKMvtMYozrVqsIhZJ0x0RsAp8dqqWMWqgQGZv3HRHhEjII2OUZ1r1leSiR013BI2tw1O1jFEDzR/HynvuiBBvlz27a4yCTWrVOR6ieu6IME6tTjetxvg6qGnc4o4ce1NSbo1RokmvWpm6PXfEqO3Fp5tWY3wtFuQe1t5zR47tF5HpptUYEWnyLF7XuyNGbVuITs+BH6NoE1o17xjmTKcwhmBsytKEqiMEza6T8Zs25/LacyBURVZDINqEisBTRgogSJVABbEibunG5OKEqiMEza5fhkLMgON+LUZqNJ9Ep5tWqIzxhBqtYa3C/P4wCBDj4cqQvZXg8YgVolp3LrEsy9hHjDqcCPoARGpq+3AMh38jl7jhfquL4wCek9Lc9XYpCBTrLlnBksuIQax5SERmsYsopquXftMq3wgm+KWifqoENeWK58+veNd46nxnNIikYQs38r3YAZHaFmJDH56bkUve9Y8+N/Lpi+EZub34jYsp71o2S8dAcn5WwyuuiFR+t+pagTOj9aHcbSs5+fLtQhTkXSp/HId/20uq8qPHraGkUr1vm/uPdva8SS4sd4G6hhWRtzxa/+1/AmbZah9Hd0SM1tx8H7HHY+G+A7cK8dP1P4fp5IM7mnDDeR7lQhSl2fm5R8nqEyIKI7Il7PdTNit3MnLXD6WV5uovWp8GxhUUFkRek3N//8cbvyNEu9FXwh0R2Jbd7SMeweOFKEpVe+Kzvurf4PcoJg/8ytra6br8wtraycelwsmbw+pBkbfsgnoTm7md4bsOeR41eohcJz9Tgnd3+fOi0zAZccQDkYK/ZvQxHPIYXFFrimNO0rrAEP5w4mKRSCqHCBm1bdakcXxY2c4+kTWXHYYRi19gCkPK7WG0yw2iMBGJqrZEzr/NYXx5ICLq/w8rhYEVFedVZRyGfI08Is5km6SmnOQ2zMwOUxrk53CN4VUfhEzyXUVZdyi1n0VEHV0zEVnWjYp1HIW9EGnJUj/vi34OrKikFt744JKv2o1iCeleIOK0clJjoOuhobcsN5QUCfQL8qOhfTejPGWNSNY8FGI44fRCpM2uty/x/BIFVpRlW9JnHa1tIIzwvkBKHVdKbfkoHA9krBsakeGcy/uYRiOy0FNsN1AfyY9+pTC4oha0czO84Yqigu2Pr9PTjNofiDXo0fuSdWjHi77gH5FlFkYoRHKy16aUo06vPhIf/UphcEU1nQa0l54gL4ZjRH6FqNpqok7uDSmE2cEQyfpHpM7CaERilnOGuUCIREa/UhhcUea2pA+VMkkaP6Vvc3xTjQ8z8z6KB0Ok7BuRgixx7aqPrFrHniDWL2zLjvxnAgIrKhLcP4jgatrHWAcb6tu7ig9AAvaRlm9EsnqQUojY7CtlGPfk8xq1YFvWz6vVYzY8FlhRvY+2hjPXFPUlIf6WH6SyO2/QeV73QH0k7dMYhwrz2hhjRGAF2KLWbqNPJE9EyoGMjz7OAx8DKuro8evkh49fM5CVe2JzUeflAp10ZUSuf/r374HyP/f0qd+Em/Hs6XmRO/lnJc3yipO/htGf3NCIfOvkR6ucaZx+CHonhL5CFd2bGJG4tA495QaWiLz+kEbJE5GYslSwzCiDX0Xl1cIU1F2ovUgSJDr/Cff31P9jD5rx5N23lCgVLoknijep+OasTgzwIos0V7azIAnGjkS7Bhd9qoUXPrKhX/PX5M33/RboXElWpT2PbaqvULv/o8UliPYXWmVLHFxQWvuN2V6T2AqUKJz65hMHMALBE5GoxShg8tFc/Soq9+raplxb+wHUetvHN3ex8hM7rXVx5q9L/wONe/wrly/fi4kQ3ib/8fJX1Jpz1zyUnwpgLebOPShvOneuJN5CGjP+BcvmPtaR1Qd34KD/OlWTkVUhvvO8EOfO1Q+fO3duHpz8Jq+iGBufFyJd3HMWWp6lshqRGedy0Nd34AsotULiiYjhLKt4X9wtgKI2Wc7oc4L6vnFEtPfHAYaCrN64DZauGgByuOgsfpnFKpubydod8SduVi1QdehVzjGaSfnudSi+QTyNGo5k4qt4qeuxKMbFbqRu1KZUWyHRPIv0ELiPlGW/QR/fwkwFuiciYkNNjMRvdJcAimJNiMqOaKOeouuicvirJYjJX/ouXNNq3XWBGrkAKRBm9BAjtDvC6XS9Vo03+qb6FeZpRJqEiMGIpCRVt0rQx2hJhzpKDxEuZnQWkUeCKGyFRGcXcyAwIm09A3EiXMtz0EdEi18kb0RW9aKSWXgkkQGKcuOrxs1/gPN4qGcYdbu8ISYPLcFzlG0P9d3KQgmS4Esv1f/xDF+VUiyXq87bAww1OgxEJCNh2gD/Bg51CLFMnLvkdpp9hItl1A52ByG2FRLq5deIdB1r6sywy6+/NyJl/2vTKLDfMEBRLkXVb0gYMKTXcDwAv2KT3xI2WNRSVFuWkMETeOkNZTDWWO1MzvS4uiCyD4uUsQaDVwi7NEz1IdJW4ye9OBk+hE6FoDtvqUrd+ggjoqg9ETHUb/wphiO7uSsqcseerRbljkQXQRuomfeAltUoTwYMDyCiQ4OWXmlK0fuMfLQ7YuPp+uCCyCIWIHWl2V3NHJiHlD5EtDVGL0eGvfLBiFQcSyFZ2q1VP03micix7zs6mGtzgmS4K6r1mPZvmZ9aiEuvwIyBb9pDoAmCIs1tzlOHSfMrySv9+E2qEsavla3IXRBZx2xSru2QZh8iWs1lnNkyPFAxIoYyGPSoNcDWIgF8IGLU5uv0QiqJR3VzV1Rsf8I+8ispoWbWPTgh7CNleALhtfo8KMB4vfnfSsCMRsSvla3KuSCCbwIgMo9nNinO5HZECnq6JpoME1Ih6N3bXELN7EmyrlWSvj3z5L9Lnom8+sixI2JZlnQZr7s2XAbcBxRzV9TmYsG+ac0TKvJQ8x70lXV8VN/XsRFfgXrvvvlXMR2DiUgAKxvLDUWkYuoWqO2IRPVoMoPyeSKStSzGg22yB7yM24t/8cP2UESMWtXv8fYBSOgkbGpfcFdUpyHeaSNW7gik6VV5PO0NQW1ksXHct/5mIjIjd5HWbxiKSJs7JvOzI5LW24JUpw2R/pm9IK2veaoB7E7MrWAP3EHOHn3kGJibOB6MPLgryt5BoGLWOESUd8CnveGZOwdP96KlhykW1ZxH2tZ3mvO8rkMR8ddHFvv6SD8iom5tZhKwyJKWhyNSAzDUnOnVjuB5rooyHO6PuYxjfimvRq8muVNRnt+bdnMgpv3aTWvTlZxXnbL5Iy9Y3rihiNicAeojXwKuVCzhPo+IOmBEga1fsN+3VALcyvPg5pDlPBSR2FwJ51G9VtDjcdGxQYoipg5Eej9pF9PKXWZbgy0udQifDWJTrrxyDcAdKZmJOuLDZ28p+xqcIPvrbtvmJkReAgpCxPwOoCwb9kJC1HaBCoNCJMmmIaf9IiqZFuIQkYY5asU/w/mWKy/h1OyvnyX/wqODFEXcHIiwjXsWMnHeiCEROYrQiFl8qIDK4ROiprlsgok9n9227E1ZnhfdRxj0BK+iWKcE80dG4L3mmd1ERNSUVdpFo8xaCKZAkhWKKESiVmPrJjgTwI0pAyLgc6l5pKJfK1PkGM8zC4G8XrO0Z8RUVOTZd4orvoK0zzywA1cHImTjptchqwVKvxMpWU9qENsENXwber1GBJnAVEP+Iigg4EKpHRH1I3pW5Ua0QYUrJR0cPXDhkYutqqGSFlqshWCVAX1bDAoR0WTdYlLhLPpPuxit2BDJX4Zp1sDvItjhDWvqKOI9ReVlMXoPDkcn7nl4bg++coAAT71ATkhyHhJwlPoDuBe0O9JAqg6I/U2wjNVCVmobE0VFNSatFUipwy8aEcQZjRrHqCVaPGLAEoIyOmYhwsX0sFrHUnZEzN0BjUjMPKsuklXo+4wIfoHe6yPABcODf8N3pFqiKOOXvqWkM8S7HqGo/WbmDo70+EK+RVE/UXzlKNgZGVDB248I46j82cuRwKxtRpaEgFVG8gsNfNXUKbckd13s7vCaJlUPfxQIIOgdoph1vOYsz6tGpEt6/wRbFTbl5mUVOSR34IJjW+4sRLhYpL4LcZCvCldbITFDVggka0SMGs7RFG6Ga5ZHrftlNQLtUaMWZ0fN8UTU1GuXILkWGEWkSjCN/cbFXa8WvkBjUVSi+JyoVUVrEV5+0KrBPaRXWx5mjwQOERHEbQkiyh1p8xgBYmW3UA2oIvFTEMWwPMv3CreUH3xc9f9C5GUJZHme10XUykmbzECjQ3PwLcgMZ7ZMAyIpNp2+TT0LDnNDsBUSMcqBZI0IIHYvkoHI63CJ0IZJ/L1yCzYb7IhkpDY/U2xWAjlRN7X/g/CjvH03SPAKPb5IZVFUghqTo1rhUJNCpFdbHOo6s4OF6tsCrBJ0R0p4W+BGwvdIZ/B5Yx0ubyVl4NMWXCLveL0uD/7weAnivkLkdEseeuDjQJtDqW5ckfL+RuR0Ux5+93zhjo78NKypiatw6PgR8qfeeqIkIieB4gF4jnQ+hP+7UoVYX6G4tsZNRMAA/gbx4GaswtQQeQzWUG+b70MEtpqXkBDXLEp0hylVQmyTcKGUqCT+9puidbv1+PYpKkGdIotViOaSRsRSW2fphs8S19XnbqDtuzYPUE16V0X3ruspO3Pg5cjP/x40hwJpBeckDLMqcegtQeTE97riY0++JLAwbplLWeUNf2TxivzD+77PvO4sPgqVczFMSXT+69HirRDpL0THlZCih4jRku//wTs+WVzBZBF5au6vvrwi4p1H4ME2aonWi1tEIo6xHuAhhSBl557mdLi2XqKo/WbmDo6YfCPUQriwohI03CTl3RhMRCy1xTvfKxHLQo0jMe7uZ9YpNbfxImf/b/1zX+MYTv4Ye3WNww7E/QWcwowS0V5x8r1CPPCpa4TAxMs5GaNCXHHyN+gOl2ew11hC5I6HuLb+QrUGU/UQEcavgxIOr+jS3yJbk54IkVxNwS4K65qm7/5a37PrI+ypDJhQTb52RSVkCRjN6EUQNWoJ4bu2QWLEDw1KHWfawi7XbkEEwP+Zfx4oEyHyb3udPc5NbA2kEuKTLumOZPOvrGw5LnwZkaQDEd+12SpRD0ke0QZljSlt5s1csQ0RN1kIkXtFbZsJ4ksuhB9xSR+QrE0Wa5YLX0Ykpb1Qs48EqM1aC8e7u8608aakeQK3zCMe8iAi6S2h/cCU6iuOEn/kSHFNUH9llVixULjwZUSiOBWLREPP7EIEqM1SiYpuILdwhc48yeO7j+T3EvotLZcGN4W8s8FZjlS1hrlsHTzKJQcZJjAifHwGjs3rPhKkNgffHPvVjvRxJnS3qHbfiERFSjm94k9d5E5vu2QMSO7ytFC3IuLCV70J12Kv/juY7NQaSpDaHAKk1KDtyBhjQoZl8o0ILNLvZ3ENsvkHiH4ld7sBOc4k3vezfWbgwtf4jvxwCRgYtQ9c84ktYVwvH8FHEaQ2pLeF1W3bYygejPMkRgBE9OpkhnuXsxV/6UxyTeF9P7WZxFQufNHxop5UeLz4RVzfkeyJBqmtXwzjc/0pYXiubKMUARCpKyTudJE+seuSMShZr9At9TLd+PYorLHErvUpYDxzV8ACl4S8QIuN/hEpyL3cDkr2PhfxYgEGLbXvZ/kxZne+g6sLUpuDwzI1xJE87oTuCkiQk+fPV70lUb8dlCmKFJYYSVDHd9RhkZGwDMAkGsJ5HcXPLeIFhuUGPrkHoFiH3ORBcaU7UcAc9dvxvXM9ActfHPmx+YsrH5LSM0dof2400uBwZRw/vnHw+PHSaDhOIJfU/qu3RtJs/VdWsNqIYXYkTCeRifH4PSNptvlXVs+u3SEvW/vUG2MEGYlqxsPE+ldWF/LV83ikfiPXuopGt/orK+fvfbyRWx7Sttn+ykotN4ZU1AkRy/ZXVm29CzUhjQ9lM/ms53jdkVAqZlxC2f/KipcbxyXLtF7UgP2vrHi5caqZcWrA9ldWvc8MxinShNdt+yurqTsSgrehqTZzafF16o6EAJEOnThQf2U1dUdCgEidPqtRXxNM3ZEQICLp9IT6K6tN7DDJEEg1ySLY/sqqiV8O/MkkqyMEba/RqZJVmN8fhs/R8MHtqFEIhJ0IEWx/ZYXH47PbE9Hu8DayjAOV/iurDmwfnimFV9iJkMz2V1bL+0TC/ChoIpofxkZa/spK5A9GntoJo5ATJZPlr6yEuH3u1nE2/v8AT/sVSIaTxEUAAAAASUVORK5CYII="/>
  <p:tag name="POWERPOINTLATEX_PIXELSPEREMHEIGHT#54203D205C746578747B66756E6374696F6E7D285C746578747B5B43615D7D5F692C205C6C616D6264612C20202E2E2E205C667261637B645C6C616D6264617D7B64747D2C20545F5C746578747B7265667D2C2074696D6529" val="59"/>
  <p:tag name="POWERPOINTLATEX_REFCOUNTER#54203D205C746578747B66756E6374696F6E7D285C746578747B5B43615D7D5F692C205C6C616D6264612C20202E2E2E205C667261637B645C6C616D6264617D7B64747D2C20545F5C746578747B7265667D2C2074696D6529" val="5"/>
  <p:tag name="POWERPOINTLATEX_CACHECONTENT#76205C63646F74206E203D2030" val="iVBORw0KGgoAAAANSUhEUgAAALIAAAAiBAMAAAAJwp4YAAAAMFBMVEX///8AAAC6uroyMjIiIiJmZmZ2dnYQEBDu7u6YmJiqqqqIiIjc3NxUVFTMzMxERERW3kfnAAAC60lEQVRIDbVWvW/TUBC/fNh1EifttYHwUdogGBjrCVEGmqoDqgSk4h8AdejajAxFjkCq2BL1D6CVurG0G2IhnVgDK0s7MSE1gMTKfdiJnTzTxb3h+d7d735+vnd3CUDa4my2ntTTJhW+jXX/51zvEqjfXCHS27OXwOydE2kBT1OntpXTW0mduT0nlN3rqTN3bwpl8II06T29uwz20mQlLgfnhTGHRykzZ3FGGKexnzKzHTBbuELMd6pN5t9a4nVCDqtHVJ9/q98mPCZDGbfFLG+wV99VaVdEvdUxfPG1tQjFnXvZVn/MY9zmhszXAPZ8FzvcNrdM2N16BTtbdWrYGyb3uC0/ZF4Adx4qkm5vcRzG+/fg4vfHpGS0BUyYiG1K8gtg4yxYTTpuk5y7PEomZBmyWPPJnMGRz21hTAQg7pC5RMztHuQ4G2Cb8uzOAINI2hFm589aTJ75jGDJBGfmoD2AE/TJmB1NvkqP9iKFcwhK86wW2v73jDJ/AjiWu6to91Cc4w0vs7QPUzq9usZrGH9LmA0bF9jVkNMWt0OYjbgf6vRFetiBKVkjVKDFmV3tG7sf4sqIL0KdvkgPq4cYmc3aqOo4AyUpDcjxNYoUMPqTMJBRmw0KNcQkPGOdAnmsM67t8yqy9SrU6KnTy9LXR+xGtRzMDX2eaD19NkKpnCX/mehnmJFstZG6mmRaqi9I5LqYJhZb5+FBtOic37FyXns0jCoG8zkvURty6xU52hAyVLSN4OtVgA+hMbkHHW0rKtUjAg9k1pQ7YVz8Gfzu8FkexD3GXUMHl0YNpJx/GIE04yQNBcobdfrFcqzT52yOoRvCvJoQpQ1q0dfZzQRI1NzmWQ/wUkr1gPNcTgrTcrawDl96HHOBlAhI0lriNV/zAZ6zZhItowL24KHJPWHzmLOkNeo2njqH/QmIGiqUYBbv492mKBctb3maHUiC+fez9isx4H5dXFZjORESd8i/3NO4LZ2du9na2Seqf+KVe9+0RWUWAAAAAElFTkSuQmCC"/>
  <p:tag name="POWERPOINTLATEX_PIXELSPEREMHEIGHT#76205C63646F74206E203D2030" val="59"/>
  <p:tag name="POWERPOINTLATEX_REFCOUNTER#76205C63646F74206E203D2030" val="3"/>
  <p:tag name="POWERPOINTLATEX_CACHECONTENT#76205C63646F74205C746175203D2030" val="iVBORw0KGgoAAAANSUhEUgAAALAAAAAiBAMAAAANN04lAAAAMFBMVEX///8AAAC6uroyMjIiIiJmZmZ2dnYQEBDu7u6YmJiqqqqIiIjc3NxUVFTMzMxERERW3kfnAAACoElEQVRIDa2WvW4TQRCAx3+bs322M7HB/CTBiBfwPUHiKFUkwBYvEJQird2AKJDOAgnRJcoL2IIHwC0N5zcwDXVSUSHZgERpdmZvz/fnn0g3Um7nb79b7+7MBSBhMc56TxsJMxnXObF/VZ3kye/uSObjneTB1lQy83idNFkopHWYNLhfZeLl/aTBlw+Z6PITpFvq2FLoJAiVKAN3GZjBL8mC07jNwApOkgULF5zDQwl+UmsT/rxJz6h8Qlc4Kxr3e0rYZZNfII4+1qRVQHWg/jzSK5qL03Aoamc88D2AK9vEC6qWvWii9Fi1+Xx2MJ/Pfzix8YAz64H3wdyFMm+19SiQ4xq5PQfgRv5tJFu8twACdyDXlotty2kfqH1EZCh/DLwMus2etz2s1G0d1+CiBPcdyNBWgIjbY+MVzTnQE9Vo/D0OyHNbx1Puigl8BTBGiqQXva7s6EwxlZpxV5vrRj/4K8CIj62sioZAlneOBqHyD9YBdVxvhcB9crV4rYWuDgvEgdZprHiv9Hvj9CDYVOUiJjq1hHiqdRpT235rlb64brSWIl8KyFzoKXkMfgGGTR1ZNwYKBLLYoAl9m54s52+0xuP304C5wii5vUKNY+TUb0sn9AZLQ6GAQFnKUip87Uaq5E5CSZ5ZDndt40/gGh8vrnnB7cdZruUOV0a565FCilC/aOFdXnmGLAySLW70M76mJe/sFgSlZathz3K7pa68+jTN+C0/l2aPY5tIfPpI5d7wWjoMPorPlN7RLb7lfWrtsmvxlCHtcanNnriHtXHhUU00CNFr0jNbtwFekBYrhns3Y4MRp0XIoiows/XM+DyJpGhHepNvkk6G99S/hupuQP5f/bcXiSjG6+uIb4WD/4291YwVMH/IPOu9HUjHfwFWcCvQwlUlAAAAAElFTkSuQmCC"/>
  <p:tag name="POWERPOINTLATEX_PIXELSPEREMHEIGHT#76205C63646F74205C746175203D2030" val="59"/>
  <p:tag name="POWERPOINTLATEX_REFCOUNTER#76205C63646F74205C746175203D2030" val="5"/>
  <p:tag name="POWERPOINTLATEX_REFCOUNTER#5C7369676D61203D205C7369676D615F70202B205C7369676D615F61203D205C7369676D615F70202B20542866205C6F74696D6573206629" val="4"/>
  <p:tag name="POWERPOINTLATEX_CACHECONTENT#5C7369676D615F73203D205C7369676D615F70202B205C7369676D615F61203D205C7369676D615F70202B20542866205C6F74696D6573206629" val="iVBORw0KGgoAAAANSUhEUgAAAnUAAAA0BAMAAAAeQtOHAAAAMFBMVEX///8AAACYmJhEREQiIiIQEBCqqqp2dnaIiIjc3NwyMjJUVFTMzMy6urru7u5mZmas1yZoAAAKNklEQVR4AeVaTYxjRxFu2zO239jzvM2MZ5fs7OIVSqQgAWNtEAorgS0SAiKgNQlJWELwIDHKAaKxkigSAjSWyAEhoTFsDivQ4hEKCwmHMdoVcECyDzkECbAvUS5IHiUhP4A0FuLCAdHVf+7qfn5+++xZaUIfXldXf1XVXa+7uvrZhPw/lvxsk/ZmEz/e0t+abfgLO7PJH2fpwmOzjd57eDb54yw92jVGv/yRB+pGM5yU4N52OOxd0etfMctVMafkmjm30X//9ojZDqUlGGsIlTi+necoKiU+k96+MaHCCnmNGu1QUoPL5soNFTm+nXv02h1bW7fTlTu2vvaDGq3zmdw7NCbUWyNlGtUTGnzQNlS8O0mP3g0TS9ATUOWEjzKnoKFK5yyhRdWYVmtw5j3ToMe+P/s+PoUe3eC12Juti+a86EXSeNRkhNEa7BeHYbh59PlHbgGN0jG30Ob9TbrD6xf4syManCZp6VbR4s/8k/cWX/yQwdCkAR4dau4REXLsR6TdUeuYa3U5pkxFfQFaPh1CJUuBbitS1pnatQ/+9cPVX1hsaBrg1tmA/rmyEpW5qpumzDH3pJBQAe2X0MysmGoW5Pmheckvfhfo/OjXmqUJA7yEgqZGzJFIoNAyR8XBqhxzn+K4PD0t8F+BahFldwn7jC2XBNZHW1vwDHB2VbCO7ulM5uhMgWbbXP4Et5el8lR8LzQHaLf1rNzu8q+4CHukxTmjmlAbYE+GAbN7vrQ9mflqd7TZ5jKHHJKi3GnE464ctU25c2gHE7/a173ucWCCa9saeDSEPZmjsaK12uYKu7wrwVILKN4hPKv8CRSU0UlRy2fqRZ2vZE85OZwJ7rSlyPur/OpSrMt21GqanD0Zrjd5l7gnPRTVisbFMgdbbV+rIB4tjRtvX9k7dUXecjn36eGNruxu9jcVKTgY3DwhuA116dsR7ajPqXJBvssoYzd9UsUyx+bSNN2VNgKVHMq2nq+/RnJy4WXPkNyG7mCEBR6c4Z2XafGFGl05f/53JnY6PV0uwHdelV56ntLz5y/sTLeAELHMgQZ0X80Yh4P/yuN0beubQ22m0CZELrxmn3jCPbLXAh/wV8+O8F2SpQiotYUQEeQCfNejv4eV0A9RHNwVzxzoUukd15tDl9ckbXOufBywYYmFx5YdIf8y+whB4AQ/hp/jE2niA0dKeTW1w0RtXuPC5KS46zuvBoPKujchLjF3c6BVp3fcxAJKzAr0kHPl43ao+cJjy44FyiG0dUHgRe6vKl9xi+iqovD+Xfeg8smh6mEHVoicRLm+WxArroaSLK1z7uZAs07vuJkEWiNLtMS58vEJqHPrTEbMrS75okLgJXgHBXFRzhkxFElMakSRc303EidEh43v5ko8c2BDpXfCXkLeMWQLz1pcOTpd0qxDfw4tSvYpqwtcUVIQN3tiERfsi50CTaqjyDm+y9MK1zcSo5ykO4AfyxzXo9I7oRT7rmWcHOwzgcihC+tZMbzMBhoIAnPfdUQKmMOrFwkFNqLIOb5TVqRwoOJgZixzXBVK78gBumptoujnyUgyGtW5ZLLCK/VA4Bzzuie+qZKlmzz6QuUmxnz16vZ4PFGDilDHM8cVo/TO8l0D7WB5/yULJ8WI0hfRyBAYfJeVSbfxjQAJTGqEyqmYX10VJ40+YppyrPKGOUm5y49njutB6Z3luzJK0MWFl5BGuc8lkxVeqQcCg+9Scq+2UN6j4JPrSHLOni2LAOHJG+Zk9XZPPHNcC0X7Esc7njFpWzLeZc4UxLbIbuguIBAY4t2i/IClVgRChzQiyTm+q4lorFZRiH6rK545UJKnKMIh3/kU50rCZY0+GfGFl9s3R4HBS2ytJZj/oARHIP9jKL275+cCzJ7hchLm+G5KcJ23ORhGlqIzffE2OTaolq31fw2YGeZBsfAWS9BWBYMhxz4QezVP2xLzgdqXdxWcTAz6tlzn0+TNKv+mrWUZYfvOl2PtqQm8Vb2P8FcspOZsjitN4bXFc1o1xoz5hYUxvwcdbNmxb1PwwPcKDIZ7RUJEgxyVU3j9oeGPvgQqphQsl9vufP++3c22JWT7jsj0riOP2fSD/R//B4VrS4FuxjMH4glpU6qCGK9LStwLdLvVFctOLjz8dykMTrCzGPYtKz15LJMbQ5KMMhss9xw5V6yTnC3o+G7vIhjLqx+nmp9nEVgcH8APKfHMgcIevrJm6XBsZlGtGMlKbchlxxce+yJlFgxusc4sfw9+rS1geRZYE1Fmg+WeIU2mKynew9ig4zvxxfANuWXTcE41xPExFgqk4pkDVU1aNzUum+46MB3JUN46j3aAZxEPvkgZBYM32a3Sr5VYf0oFoCQj0nVDYhKJ5e4nnQp8pBliuOO7N/hrKbcFjOf4Hb4UsZzbimcO9OxZgzK36UAErLG5fw8bfdlq9AeKFBwMbpxg3M3HmL+r+1IiSb/6hCSnVEiuRGqH8Gm1i4Uc36WLQ0Iuq2R+BGGvpkxjUbsVyxxT4lEzwDHGnmHPScwWfisjMZvM2sN4DBhcBjXp4p3/GH1OwXz2we5u1QitsZwHOyNl/9jp+I5sfuHqX1b7UjGcuj4thZpRnfHMXfnTs5R+5+WrSgurG8yoKh07QHu1uuojnQ1NcgKDxbDfrK7+YYz6CaXF7rgZQiE5vl0XrVfs5CjMVU/Rz/al0jREcR7zQqzorjjmWurLrdZCSMv4/FU1aAF56eMKmn9AUbJG4GUrEghM/qkJH3UtVbhZgIA5WMHMAN+ZgCy8u4J9vpiIiXREc8tbonzDUGT+G0Km6kav/7x6sw32YlFBYPzPDI5Lwv1lVEEykRr80wOPXybc3bNmLw+PC6fJP01mNDqOOak5OT4f8gGrJHNbHYD+0+L/GFKIVRi8qOOiRhyA4t6GbkcmDnjYtwWdP9cgfXyfs9+bnkHcSI045pTi8YHGF75iq/rvxd+8/NNXy4+otqoxeFBRfF23IIc4V9ftyMQm810WDlFUUvuoaTV4zBitk/stfoRmHHNKbVMPCt0xVDdJX6f00rd1UxEYXC4pvq4TdXaq20FS94YQI5Z3DB4NAQR17dVJpnY2XwnqC+fFMidVLohknGWxLF4El6HNtsF5lQ8bwPTJP7/9rL3zjP6JZPX6D99a3Z3YHdzx0mfyF5bW3qkH94ZxY5mTCpeFx/ZOkpYbtCYYtcEp54Bmgj9DCcsETS7bp0/cuFRy+eEc//qlut9xIku4EPTGM6f0drqMWmaf9ZpRV4kD3jxUymavl+2seHaVYRpmM/d6helO0nVS7YYZMfpssP+g0TkrmYmVpcW2Ops5DxIx//Ru9D/62+Acu8fOrSzZWfHcNAcqmtHcYIdp/fpHy/VA5UFMC9zoBoFi8hL2xTCmnohiM5pbXgM7j0f86MHHhMDJoJMi4tBd2CDyieXKxuDMau6PMWwaIu/cbEJhyDpkvrw2T3WOfotxi81Z1ufc7FAKF5JbVW6xuUnT+h+1fjXaaxoAwgAAAABJRU5ErkJggg=="/>
  <p:tag name="POWERPOINTLATEX_PIXELSPEREMHEIGHT#5C7369676D615F73203D205C7369676D615F70202B205C7369676D615F61203D205C7369676D615F70202B20542866205C6F74696D6573206629" val="59"/>
  <p:tag name="POWERPOINTLATEX_REFCOUNTER#5C7369676D615F73203D205C7369676D615F70202B205C7369676D615F61203D205C7369676D615F70202B20542866205C6F74696D6573206629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9676</TotalTime>
  <Words>419</Words>
  <Application>Microsoft Office PowerPoint</Application>
  <PresentationFormat>On-screen Show (4:3)</PresentationFormat>
  <Paragraphs>83</Paragraphs>
  <Slides>21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SimSun</vt:lpstr>
      <vt:lpstr>Arial</vt:lpstr>
      <vt:lpstr>Arial</vt:lpstr>
      <vt:lpstr>Calibri</vt:lpstr>
      <vt:lpstr>Office Theme</vt:lpstr>
      <vt:lpstr>Ventricular Geometry Reconstruction for Mathematical Modelling </vt:lpstr>
      <vt:lpstr>Image-based Modelling</vt:lpstr>
      <vt:lpstr>Image-based Modelling</vt:lpstr>
      <vt:lpstr>Cardiac Magnetic Resonance Imaging </vt:lpstr>
      <vt:lpstr>Cine Images</vt:lpstr>
      <vt:lpstr>Manual Image Segmentation</vt:lpstr>
      <vt:lpstr>Manual Image Segmentation</vt:lpstr>
      <vt:lpstr>Image Segmentation</vt:lpstr>
      <vt:lpstr>Motion Artefact</vt:lpstr>
      <vt:lpstr>Manual Motion Correction</vt:lpstr>
      <vt:lpstr>Motion Correction According to Long-Axis</vt:lpstr>
      <vt:lpstr>Put them together</vt:lpstr>
      <vt:lpstr>LV Model Reconstruction</vt:lpstr>
      <vt:lpstr>Fitting to a template LV mesh</vt:lpstr>
      <vt:lpstr>AI-based Segmentation</vt:lpstr>
      <vt:lpstr>AI-based Results</vt:lpstr>
      <vt:lpstr>What we have now?</vt:lpstr>
      <vt:lpstr>Motion tracking for strain estimation</vt:lpstr>
      <vt:lpstr>Motion tracking for strain estimation</vt:lpstr>
      <vt:lpstr>AI-based motion track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Hao Gao</dc:creator>
  <cp:lastModifiedBy>Haoward Gao</cp:lastModifiedBy>
  <cp:revision>857</cp:revision>
  <dcterms:created xsi:type="dcterms:W3CDTF">2006-08-16T00:00:00Z</dcterms:created>
  <dcterms:modified xsi:type="dcterms:W3CDTF">2020-06-18T13:24:50Z</dcterms:modified>
</cp:coreProperties>
</file>